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10"/>
  </p:notesMasterIdLst>
  <p:sldIdLst>
    <p:sldId id="2147378892" r:id="rId6"/>
    <p:sldId id="845" r:id="rId7"/>
    <p:sldId id="2147378882" r:id="rId8"/>
    <p:sldId id="2147378893" r:id="rId9"/>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28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2025/5/14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2025/5/14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2025/5/14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755501172"/>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表 26">
            <a:extLst>
              <a:ext uri="{FF2B5EF4-FFF2-40B4-BE49-F238E27FC236}">
                <a16:creationId xmlns:a16="http://schemas.microsoft.com/office/drawing/2014/main" id="{3C7941E5-A0C8-A4C0-4E43-94FD6529D2AD}"/>
              </a:ext>
            </a:extLst>
          </p:cNvPr>
          <p:cNvGraphicFramePr>
            <a:graphicFrameLocks noGrp="1"/>
          </p:cNvGraphicFramePr>
          <p:nvPr/>
        </p:nvGraphicFramePr>
        <p:xfrm>
          <a:off x="4974554" y="2716646"/>
          <a:ext cx="4894500" cy="1163989"/>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76304">
                  <a:extLst>
                    <a:ext uri="{9D8B030D-6E8A-4147-A177-3AD203B41FA5}">
                      <a16:colId xmlns:a16="http://schemas.microsoft.com/office/drawing/2014/main" val="3756062049"/>
                    </a:ext>
                  </a:extLst>
                </a:gridCol>
                <a:gridCol w="3356009">
                  <a:extLst>
                    <a:ext uri="{9D8B030D-6E8A-4147-A177-3AD203B41FA5}">
                      <a16:colId xmlns:a16="http://schemas.microsoft.com/office/drawing/2014/main" val="2357388432"/>
                    </a:ext>
                  </a:extLst>
                </a:gridCol>
                <a:gridCol w="594519">
                  <a:extLst>
                    <a:ext uri="{9D8B030D-6E8A-4147-A177-3AD203B41FA5}">
                      <a16:colId xmlns:a16="http://schemas.microsoft.com/office/drawing/2014/main" val="505857850"/>
                    </a:ext>
                  </a:extLst>
                </a:gridCol>
              </a:tblGrid>
              <a:tr h="336357">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10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10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0447">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41029">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30" name="表 7">
            <a:extLst>
              <a:ext uri="{FF2B5EF4-FFF2-40B4-BE49-F238E27FC236}">
                <a16:creationId xmlns:a16="http://schemas.microsoft.com/office/drawing/2014/main" id="{E39C0356-3C95-C47C-144C-13E36EFE284C}"/>
              </a:ext>
            </a:extLst>
          </p:cNvPr>
          <p:cNvGraphicFramePr>
            <a:graphicFrameLocks noGrp="1"/>
          </p:cNvGraphicFramePr>
          <p:nvPr/>
        </p:nvGraphicFramePr>
        <p:xfrm>
          <a:off x="4974555" y="1417810"/>
          <a:ext cx="4894499" cy="119888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57439">
                  <a:extLst>
                    <a:ext uri="{9D8B030D-6E8A-4147-A177-3AD203B41FA5}">
                      <a16:colId xmlns:a16="http://schemas.microsoft.com/office/drawing/2014/main" val="3756062049"/>
                    </a:ext>
                  </a:extLst>
                </a:gridCol>
                <a:gridCol w="3337205">
                  <a:extLst>
                    <a:ext uri="{9D8B030D-6E8A-4147-A177-3AD203B41FA5}">
                      <a16:colId xmlns:a16="http://schemas.microsoft.com/office/drawing/2014/main" val="2357388432"/>
                    </a:ext>
                  </a:extLst>
                </a:gridCol>
                <a:gridCol w="632187">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11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31" name="表 7">
            <a:extLst>
              <a:ext uri="{FF2B5EF4-FFF2-40B4-BE49-F238E27FC236}">
                <a16:creationId xmlns:a16="http://schemas.microsoft.com/office/drawing/2014/main" id="{CBE8F60D-84E1-0635-0380-418964769421}"/>
              </a:ext>
            </a:extLst>
          </p:cNvPr>
          <p:cNvGraphicFramePr>
            <a:graphicFrameLocks noGrp="1"/>
          </p:cNvGraphicFramePr>
          <p:nvPr/>
        </p:nvGraphicFramePr>
        <p:xfrm>
          <a:off x="122446" y="1417810"/>
          <a:ext cx="4809000" cy="2087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72062">
                  <a:extLst>
                    <a:ext uri="{9D8B030D-6E8A-4147-A177-3AD203B41FA5}">
                      <a16:colId xmlns:a16="http://schemas.microsoft.com/office/drawing/2014/main" val="3756062049"/>
                    </a:ext>
                  </a:extLst>
                </a:gridCol>
                <a:gridCol w="3352801">
                  <a:extLst>
                    <a:ext uri="{9D8B030D-6E8A-4147-A177-3AD203B41FA5}">
                      <a16:colId xmlns:a16="http://schemas.microsoft.com/office/drawing/2014/main" val="2357388432"/>
                    </a:ext>
                  </a:extLst>
                </a:gridCol>
                <a:gridCol w="6211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オフィスや車両・機械等の電気・燃料の使用状況の記録・保存に努める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省エネを意識し、不必要・非効率なエネルギー消費をしない（照明、空調、ウォームビズ・クールビズ、燃費効率のよい機械の利用等）ように努める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sp>
        <p:nvSpPr>
          <p:cNvPr id="10" name="テキスト ボックス 9">
            <a:extLst>
              <a:ext uri="{FF2B5EF4-FFF2-40B4-BE49-F238E27FC236}">
                <a16:creationId xmlns:a16="http://schemas.microsoft.com/office/drawing/2014/main" id="{9DAF8577-A7B2-9A7B-0E92-6CA66664FCF3}"/>
              </a:ext>
            </a:extLst>
          </p:cNvPr>
          <p:cNvSpPr txBox="1"/>
          <p:nvPr/>
        </p:nvSpPr>
        <p:spPr>
          <a:xfrm>
            <a:off x="0" y="150493"/>
            <a:ext cx="4875053" cy="369332"/>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a:ea typeface="Meiryo UI"/>
                <a:cs typeface="+mn-cs"/>
              </a:rPr>
              <a:t>環境負荷低減のチェックシート</a:t>
            </a:r>
            <a:r>
              <a:rPr kumimoji="0" lang="ja-JP" altLang="en-US" b="1" i="0" u="none" strike="noStrike" kern="1200" cap="none" spc="0" normalizeH="0" baseline="0" noProof="0" dirty="0">
                <a:ln>
                  <a:noFill/>
                </a:ln>
                <a:solidFill>
                  <a:prstClr val="black"/>
                </a:solidFill>
                <a:effectLst/>
                <a:uLnTx/>
                <a:uFillTx/>
                <a:latin typeface="メイリオ"/>
                <a:ea typeface="メイリオ"/>
                <a:cs typeface="+mn-cs"/>
              </a:rPr>
              <a:t>（自治体等向け）</a:t>
            </a:r>
            <a:endParaRPr kumimoji="1" lang="en-US" altLang="ja-JP"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 name="テキスト ボックス 5">
            <a:extLst>
              <a:ext uri="{FF2B5EF4-FFF2-40B4-BE49-F238E27FC236}">
                <a16:creationId xmlns:a16="http://schemas.microsoft.com/office/drawing/2014/main" id="{E6AE42E5-D08B-0921-71A5-2244BA244E12}"/>
              </a:ext>
            </a:extLst>
          </p:cNvPr>
          <p:cNvSpPr txBox="1"/>
          <p:nvPr/>
        </p:nvSpPr>
        <p:spPr>
          <a:xfrm>
            <a:off x="5482099" y="675335"/>
            <a:ext cx="4339650"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都道府県名・市町村名：</a:t>
            </a:r>
            <a:r>
              <a:rPr kumimoji="1" lang="ja-JP" altLang="en-US"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担当部署・担当者：</a:t>
            </a:r>
            <a:r>
              <a:rPr kumimoji="1" lang="ja-JP" altLang="en-US"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2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236640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5ec59af-1a16-40a0-b163-384e34c79a5c" xsi:nil="true"/>
    <_x4f5c__x6210__x65e5__x6642_ xmlns="04051ca4-4174-4f5a-b4bf-c8092c177d67" xsi:nil="true"/>
    <lcf76f155ced4ddcb4097134ff3c332f xmlns="04051ca4-4174-4f5a-b4bf-c8092c177d67">
      <Terms xmlns="http://schemas.microsoft.com/office/infopath/2007/PartnerControls"/>
    </lcf76f155ced4ddcb4097134ff3c332f>
    <MediaLengthInSeconds xmlns="04051ca4-4174-4f5a-b4bf-c8092c177d6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4" ma:contentTypeDescription="新しいドキュメントを作成します。" ma:contentTypeScope="" ma:versionID="301fcc0811c9db0e34ab42a9a1b1c19c">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0bef75572bdcaec0e21233bc664eb74a"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B7C2A7-38FF-433F-972F-B0D0DCFF91B9}">
  <ds:schemaRefs>
    <ds:schemaRef ds:uri="85ec59af-1a16-40a0-b163-384e34c79a5c"/>
    <ds:schemaRef ds:uri="http://schemas.openxmlformats.org/package/2006/metadata/core-properties"/>
    <ds:schemaRef ds:uri="http://purl.org/dc/terms/"/>
    <ds:schemaRef ds:uri="http://purl.org/dc/dcmitype/"/>
    <ds:schemaRef ds:uri="http://schemas.microsoft.com/office/infopath/2007/PartnerControls"/>
    <ds:schemaRef ds:uri="http://schemas.microsoft.com/office/2006/documentManagement/types"/>
    <ds:schemaRef ds:uri="04051ca4-4174-4f5a-b4bf-c8092c177d67"/>
    <ds:schemaRef ds:uri="http://schemas.microsoft.com/office/2006/metadata/properties"/>
    <ds:schemaRef ds:uri="http://purl.org/dc/elements/1.1/"/>
    <ds:schemaRef ds:uri="http://www.w3.org/XML/1998/namespace"/>
  </ds:schemaRefs>
</ds:datastoreItem>
</file>

<file path=customXml/itemProps2.xml><?xml version="1.0" encoding="utf-8"?>
<ds:datastoreItem xmlns:ds="http://schemas.openxmlformats.org/officeDocument/2006/customXml" ds:itemID="{A82C6590-EC57-4941-912B-59028F1A2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051ca4-4174-4f5a-b4bf-c8092c177d67"/>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A28211-5C75-459C-96EF-5E708A7D4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1925</Words>
  <Application>Microsoft Office PowerPoint</Application>
  <PresentationFormat>A4 210 x 297 mm</PresentationFormat>
  <Paragraphs>328</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P4256</dc:creator>
  <cp:lastModifiedBy>P4256</cp:lastModifiedBy>
  <cp:revision>1</cp:revision>
  <cp:lastPrinted>2025-05-14T02:28:23Z</cp:lastPrinted>
  <dcterms:modified xsi:type="dcterms:W3CDTF">2025-05-14T02:28:37Z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