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8" r:id="rId13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D860"/>
    <a:srgbClr val="E3615F"/>
    <a:srgbClr val="FF3399"/>
    <a:srgbClr val="00CC99"/>
    <a:srgbClr val="E45164"/>
    <a:srgbClr val="33CCFF"/>
    <a:srgbClr val="9933FF"/>
    <a:srgbClr val="66FF66"/>
    <a:srgbClr val="FF0000"/>
    <a:srgbClr val="F5D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36" d="100"/>
          <a:sy n="36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3782826" y="3444897"/>
            <a:ext cx="3127375" cy="1152503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ここにタイトルを入れましょう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92894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509872" y="5795671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898275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0643-EBC0-43AD-987C-02224241B974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FE73-8807-4A75-9089-D659275B3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69186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8795466" y="5826609"/>
            <a:ext cx="1500912" cy="1055687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909113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91360" y="440517"/>
            <a:ext cx="1285765" cy="1055687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9817452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70" y="5847864"/>
            <a:ext cx="1444598" cy="130708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358865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8974615" y="541555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0139536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6298" y="1889869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338666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8765589" y="863801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527132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70" y="5816926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654879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8865033" y="611418"/>
            <a:ext cx="1444598" cy="1117563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571040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0643-EBC0-43AD-987C-02224241B974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FE73-8807-4A75-9089-D659275B3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81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67" r:id="rId11"/>
  </p:sldLayoutIdLst>
  <p:transition advClick="0" advTm="5000">
    <p:fade/>
  </p:transition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0693400" cy="7559675"/>
          </a:xfrm>
          <a:prstGeom prst="rect">
            <a:avLst/>
          </a:prstGeom>
          <a:solidFill>
            <a:srgbClr val="FFF7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0"/>
            <a:ext cx="10693400" cy="384175"/>
            <a:chOff x="0" y="0"/>
            <a:chExt cx="10693400" cy="384175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29222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12922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03505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10350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25717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2571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51752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5175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77470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7747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284480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28448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1552575" y="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1552575" y="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258445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25844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180975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18097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206692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20669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232727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23272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439420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43942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3101975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31019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413702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41370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336232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33623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361950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36195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387667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38766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594677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59467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465455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46545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568642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56864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491172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49117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517207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51720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542925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54292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749617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74961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620395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62039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723900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72390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646430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64643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672147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67214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698182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69818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7"/>
            <p:cNvSpPr>
              <a:spLocks noChangeArrowheads="1"/>
            </p:cNvSpPr>
            <p:nvPr userDrawn="1"/>
          </p:nvSpPr>
          <p:spPr bwMode="auto">
            <a:xfrm>
              <a:off x="904875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8"/>
            <p:cNvSpPr>
              <a:spLocks noChangeArrowheads="1"/>
            </p:cNvSpPr>
            <p:nvPr userDrawn="1"/>
          </p:nvSpPr>
          <p:spPr bwMode="auto">
            <a:xfrm>
              <a:off x="90487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9"/>
            <p:cNvSpPr>
              <a:spLocks noChangeArrowheads="1"/>
            </p:cNvSpPr>
            <p:nvPr userDrawn="1"/>
          </p:nvSpPr>
          <p:spPr bwMode="auto">
            <a:xfrm>
              <a:off x="7756525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70"/>
            <p:cNvSpPr>
              <a:spLocks noChangeArrowheads="1"/>
            </p:cNvSpPr>
            <p:nvPr userDrawn="1"/>
          </p:nvSpPr>
          <p:spPr bwMode="auto">
            <a:xfrm>
              <a:off x="77565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1"/>
            <p:cNvSpPr>
              <a:spLocks noChangeArrowheads="1"/>
            </p:cNvSpPr>
            <p:nvPr userDrawn="1"/>
          </p:nvSpPr>
          <p:spPr bwMode="auto">
            <a:xfrm>
              <a:off x="879157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2"/>
            <p:cNvSpPr>
              <a:spLocks noChangeArrowheads="1"/>
            </p:cNvSpPr>
            <p:nvPr userDrawn="1"/>
          </p:nvSpPr>
          <p:spPr bwMode="auto">
            <a:xfrm>
              <a:off x="87915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3"/>
            <p:cNvSpPr>
              <a:spLocks noChangeArrowheads="1"/>
            </p:cNvSpPr>
            <p:nvPr userDrawn="1"/>
          </p:nvSpPr>
          <p:spPr bwMode="auto">
            <a:xfrm>
              <a:off x="801370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4"/>
            <p:cNvSpPr>
              <a:spLocks noChangeArrowheads="1"/>
            </p:cNvSpPr>
            <p:nvPr userDrawn="1"/>
          </p:nvSpPr>
          <p:spPr bwMode="auto">
            <a:xfrm>
              <a:off x="80137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5"/>
            <p:cNvSpPr>
              <a:spLocks noChangeArrowheads="1"/>
            </p:cNvSpPr>
            <p:nvPr userDrawn="1"/>
          </p:nvSpPr>
          <p:spPr bwMode="auto">
            <a:xfrm>
              <a:off x="827405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6"/>
            <p:cNvSpPr>
              <a:spLocks noChangeArrowheads="1"/>
            </p:cNvSpPr>
            <p:nvPr userDrawn="1"/>
          </p:nvSpPr>
          <p:spPr bwMode="auto">
            <a:xfrm>
              <a:off x="82740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7"/>
            <p:cNvSpPr>
              <a:spLocks noChangeArrowheads="1"/>
            </p:cNvSpPr>
            <p:nvPr userDrawn="1"/>
          </p:nvSpPr>
          <p:spPr bwMode="auto">
            <a:xfrm>
              <a:off x="853122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8"/>
            <p:cNvSpPr>
              <a:spLocks noChangeArrowheads="1"/>
            </p:cNvSpPr>
            <p:nvPr userDrawn="1"/>
          </p:nvSpPr>
          <p:spPr bwMode="auto">
            <a:xfrm>
              <a:off x="85312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9"/>
            <p:cNvSpPr>
              <a:spLocks noChangeArrowheads="1"/>
            </p:cNvSpPr>
            <p:nvPr userDrawn="1"/>
          </p:nvSpPr>
          <p:spPr bwMode="auto">
            <a:xfrm>
              <a:off x="1060132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80"/>
            <p:cNvSpPr>
              <a:spLocks noChangeArrowheads="1"/>
            </p:cNvSpPr>
            <p:nvPr userDrawn="1"/>
          </p:nvSpPr>
          <p:spPr bwMode="auto">
            <a:xfrm>
              <a:off x="106013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1"/>
            <p:cNvSpPr>
              <a:spLocks noChangeArrowheads="1"/>
            </p:cNvSpPr>
            <p:nvPr userDrawn="1"/>
          </p:nvSpPr>
          <p:spPr bwMode="auto">
            <a:xfrm>
              <a:off x="9309100" y="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2"/>
            <p:cNvSpPr>
              <a:spLocks noChangeArrowheads="1"/>
            </p:cNvSpPr>
            <p:nvPr userDrawn="1"/>
          </p:nvSpPr>
          <p:spPr bwMode="auto">
            <a:xfrm>
              <a:off x="9309100" y="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3"/>
            <p:cNvSpPr>
              <a:spLocks noChangeArrowheads="1"/>
            </p:cNvSpPr>
            <p:nvPr userDrawn="1"/>
          </p:nvSpPr>
          <p:spPr bwMode="auto">
            <a:xfrm>
              <a:off x="1034097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Rectangle 84"/>
            <p:cNvSpPr>
              <a:spLocks noChangeArrowheads="1"/>
            </p:cNvSpPr>
            <p:nvPr userDrawn="1"/>
          </p:nvSpPr>
          <p:spPr bwMode="auto">
            <a:xfrm>
              <a:off x="103409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5"/>
            <p:cNvSpPr>
              <a:spLocks noChangeArrowheads="1"/>
            </p:cNvSpPr>
            <p:nvPr userDrawn="1"/>
          </p:nvSpPr>
          <p:spPr bwMode="auto">
            <a:xfrm>
              <a:off x="956627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Rectangle 86"/>
            <p:cNvSpPr>
              <a:spLocks noChangeArrowheads="1"/>
            </p:cNvSpPr>
            <p:nvPr userDrawn="1"/>
          </p:nvSpPr>
          <p:spPr bwMode="auto">
            <a:xfrm>
              <a:off x="95662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7"/>
            <p:cNvSpPr>
              <a:spLocks noChangeArrowheads="1"/>
            </p:cNvSpPr>
            <p:nvPr userDrawn="1"/>
          </p:nvSpPr>
          <p:spPr bwMode="auto">
            <a:xfrm>
              <a:off x="982345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Rectangle 88"/>
            <p:cNvSpPr>
              <a:spLocks noChangeArrowheads="1"/>
            </p:cNvSpPr>
            <p:nvPr userDrawn="1"/>
          </p:nvSpPr>
          <p:spPr bwMode="auto">
            <a:xfrm>
              <a:off x="98234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9"/>
            <p:cNvSpPr>
              <a:spLocks noChangeArrowheads="1"/>
            </p:cNvSpPr>
            <p:nvPr userDrawn="1"/>
          </p:nvSpPr>
          <p:spPr bwMode="auto">
            <a:xfrm>
              <a:off x="1008380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90"/>
            <p:cNvSpPr>
              <a:spLocks noChangeArrowheads="1"/>
            </p:cNvSpPr>
            <p:nvPr userDrawn="1"/>
          </p:nvSpPr>
          <p:spPr bwMode="auto">
            <a:xfrm>
              <a:off x="100838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0" y="7175500"/>
            <a:ext cx="10693400" cy="385763"/>
            <a:chOff x="0" y="7175500"/>
            <a:chExt cx="10693400" cy="385763"/>
          </a:xfrm>
        </p:grpSpPr>
        <p:sp>
          <p:nvSpPr>
            <p:cNvPr id="91" name="Rectangle 91"/>
            <p:cNvSpPr>
              <a:spLocks noChangeArrowheads="1"/>
            </p:cNvSpPr>
            <p:nvPr userDrawn="1"/>
          </p:nvSpPr>
          <p:spPr bwMode="auto">
            <a:xfrm>
              <a:off x="129222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 userDrawn="1"/>
          </p:nvSpPr>
          <p:spPr bwMode="auto">
            <a:xfrm>
              <a:off x="12922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 userDrawn="1"/>
          </p:nvSpPr>
          <p:spPr bwMode="auto">
            <a:xfrm>
              <a:off x="129222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 userDrawn="1"/>
          </p:nvSpPr>
          <p:spPr bwMode="auto">
            <a:xfrm>
              <a:off x="12922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 userDrawn="1"/>
          </p:nvSpPr>
          <p:spPr bwMode="auto">
            <a:xfrm>
              <a:off x="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 userDrawn="1"/>
          </p:nvSpPr>
          <p:spPr bwMode="auto">
            <a:xfrm>
              <a:off x="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 userDrawn="1"/>
          </p:nvSpPr>
          <p:spPr bwMode="auto">
            <a:xfrm>
              <a:off x="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Rectangle 98"/>
            <p:cNvSpPr>
              <a:spLocks noChangeArrowheads="1"/>
            </p:cNvSpPr>
            <p:nvPr userDrawn="1"/>
          </p:nvSpPr>
          <p:spPr bwMode="auto">
            <a:xfrm>
              <a:off x="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 userDrawn="1"/>
          </p:nvSpPr>
          <p:spPr bwMode="auto">
            <a:xfrm>
              <a:off x="103505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Rectangle 100"/>
            <p:cNvSpPr>
              <a:spLocks noChangeArrowheads="1"/>
            </p:cNvSpPr>
            <p:nvPr userDrawn="1"/>
          </p:nvSpPr>
          <p:spPr bwMode="auto">
            <a:xfrm>
              <a:off x="10350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 userDrawn="1"/>
          </p:nvSpPr>
          <p:spPr bwMode="auto">
            <a:xfrm>
              <a:off x="103505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Rectangle 102"/>
            <p:cNvSpPr>
              <a:spLocks noChangeArrowheads="1"/>
            </p:cNvSpPr>
            <p:nvPr userDrawn="1"/>
          </p:nvSpPr>
          <p:spPr bwMode="auto">
            <a:xfrm>
              <a:off x="10350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 userDrawn="1"/>
          </p:nvSpPr>
          <p:spPr bwMode="auto">
            <a:xfrm>
              <a:off x="25717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Rectangle 104"/>
            <p:cNvSpPr>
              <a:spLocks noChangeArrowheads="1"/>
            </p:cNvSpPr>
            <p:nvPr userDrawn="1"/>
          </p:nvSpPr>
          <p:spPr bwMode="auto">
            <a:xfrm>
              <a:off x="2571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 userDrawn="1"/>
          </p:nvSpPr>
          <p:spPr bwMode="auto">
            <a:xfrm>
              <a:off x="25717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 userDrawn="1"/>
          </p:nvSpPr>
          <p:spPr bwMode="auto">
            <a:xfrm>
              <a:off x="2571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 userDrawn="1"/>
          </p:nvSpPr>
          <p:spPr bwMode="auto">
            <a:xfrm>
              <a:off x="51752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 userDrawn="1"/>
          </p:nvSpPr>
          <p:spPr bwMode="auto">
            <a:xfrm>
              <a:off x="5175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109"/>
            <p:cNvSpPr>
              <a:spLocks noChangeArrowheads="1"/>
            </p:cNvSpPr>
            <p:nvPr userDrawn="1"/>
          </p:nvSpPr>
          <p:spPr bwMode="auto">
            <a:xfrm>
              <a:off x="51752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 userDrawn="1"/>
          </p:nvSpPr>
          <p:spPr bwMode="auto">
            <a:xfrm>
              <a:off x="5175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 userDrawn="1"/>
          </p:nvSpPr>
          <p:spPr bwMode="auto">
            <a:xfrm>
              <a:off x="77470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Rectangle 112"/>
            <p:cNvSpPr>
              <a:spLocks noChangeArrowheads="1"/>
            </p:cNvSpPr>
            <p:nvPr userDrawn="1"/>
          </p:nvSpPr>
          <p:spPr bwMode="auto">
            <a:xfrm>
              <a:off x="7747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 userDrawn="1"/>
          </p:nvSpPr>
          <p:spPr bwMode="auto">
            <a:xfrm>
              <a:off x="77470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 userDrawn="1"/>
          </p:nvSpPr>
          <p:spPr bwMode="auto">
            <a:xfrm>
              <a:off x="7747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Rectangle 115"/>
            <p:cNvSpPr>
              <a:spLocks noChangeArrowheads="1"/>
            </p:cNvSpPr>
            <p:nvPr userDrawn="1"/>
          </p:nvSpPr>
          <p:spPr bwMode="auto">
            <a:xfrm>
              <a:off x="284480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 userDrawn="1"/>
          </p:nvSpPr>
          <p:spPr bwMode="auto">
            <a:xfrm>
              <a:off x="28448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Rectangle 117"/>
            <p:cNvSpPr>
              <a:spLocks noChangeArrowheads="1"/>
            </p:cNvSpPr>
            <p:nvPr userDrawn="1"/>
          </p:nvSpPr>
          <p:spPr bwMode="auto">
            <a:xfrm>
              <a:off x="284480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Rectangle 118"/>
            <p:cNvSpPr>
              <a:spLocks noChangeArrowheads="1"/>
            </p:cNvSpPr>
            <p:nvPr userDrawn="1"/>
          </p:nvSpPr>
          <p:spPr bwMode="auto">
            <a:xfrm>
              <a:off x="28448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 userDrawn="1"/>
          </p:nvSpPr>
          <p:spPr bwMode="auto">
            <a:xfrm>
              <a:off x="1552575" y="7559675"/>
              <a:ext cx="88900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Rectangle 120"/>
            <p:cNvSpPr>
              <a:spLocks noChangeArrowheads="1"/>
            </p:cNvSpPr>
            <p:nvPr userDrawn="1"/>
          </p:nvSpPr>
          <p:spPr bwMode="auto">
            <a:xfrm>
              <a:off x="1552575" y="7559675"/>
              <a:ext cx="889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Rectangle 121"/>
            <p:cNvSpPr>
              <a:spLocks noChangeArrowheads="1"/>
            </p:cNvSpPr>
            <p:nvPr userDrawn="1"/>
          </p:nvSpPr>
          <p:spPr bwMode="auto">
            <a:xfrm>
              <a:off x="1552575" y="717550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Rectangle 122"/>
            <p:cNvSpPr>
              <a:spLocks noChangeArrowheads="1"/>
            </p:cNvSpPr>
            <p:nvPr userDrawn="1"/>
          </p:nvSpPr>
          <p:spPr bwMode="auto">
            <a:xfrm>
              <a:off x="1552575" y="717550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 userDrawn="1"/>
          </p:nvSpPr>
          <p:spPr bwMode="auto">
            <a:xfrm>
              <a:off x="258445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Rectangle 124"/>
            <p:cNvSpPr>
              <a:spLocks noChangeArrowheads="1"/>
            </p:cNvSpPr>
            <p:nvPr userDrawn="1"/>
          </p:nvSpPr>
          <p:spPr bwMode="auto">
            <a:xfrm>
              <a:off x="25844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 userDrawn="1"/>
          </p:nvSpPr>
          <p:spPr bwMode="auto">
            <a:xfrm>
              <a:off x="258445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Rectangle 126"/>
            <p:cNvSpPr>
              <a:spLocks noChangeArrowheads="1"/>
            </p:cNvSpPr>
            <p:nvPr userDrawn="1"/>
          </p:nvSpPr>
          <p:spPr bwMode="auto">
            <a:xfrm>
              <a:off x="25844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127"/>
            <p:cNvSpPr>
              <a:spLocks noChangeArrowheads="1"/>
            </p:cNvSpPr>
            <p:nvPr userDrawn="1"/>
          </p:nvSpPr>
          <p:spPr bwMode="auto">
            <a:xfrm>
              <a:off x="180975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Rectangle 128"/>
            <p:cNvSpPr>
              <a:spLocks noChangeArrowheads="1"/>
            </p:cNvSpPr>
            <p:nvPr userDrawn="1"/>
          </p:nvSpPr>
          <p:spPr bwMode="auto">
            <a:xfrm>
              <a:off x="18097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 userDrawn="1"/>
          </p:nvSpPr>
          <p:spPr bwMode="auto">
            <a:xfrm>
              <a:off x="180975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130"/>
            <p:cNvSpPr>
              <a:spLocks noChangeArrowheads="1"/>
            </p:cNvSpPr>
            <p:nvPr userDrawn="1"/>
          </p:nvSpPr>
          <p:spPr bwMode="auto">
            <a:xfrm>
              <a:off x="18097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 userDrawn="1"/>
          </p:nvSpPr>
          <p:spPr bwMode="auto">
            <a:xfrm>
              <a:off x="206692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Rectangle 132"/>
            <p:cNvSpPr>
              <a:spLocks noChangeArrowheads="1"/>
            </p:cNvSpPr>
            <p:nvPr userDrawn="1"/>
          </p:nvSpPr>
          <p:spPr bwMode="auto">
            <a:xfrm>
              <a:off x="20669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 userDrawn="1"/>
          </p:nvSpPr>
          <p:spPr bwMode="auto">
            <a:xfrm>
              <a:off x="206692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Rectangle 134"/>
            <p:cNvSpPr>
              <a:spLocks noChangeArrowheads="1"/>
            </p:cNvSpPr>
            <p:nvPr userDrawn="1"/>
          </p:nvSpPr>
          <p:spPr bwMode="auto">
            <a:xfrm>
              <a:off x="20669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135"/>
            <p:cNvSpPr>
              <a:spLocks noChangeArrowheads="1"/>
            </p:cNvSpPr>
            <p:nvPr userDrawn="1"/>
          </p:nvSpPr>
          <p:spPr bwMode="auto">
            <a:xfrm>
              <a:off x="232727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Rectangle 136"/>
            <p:cNvSpPr>
              <a:spLocks noChangeArrowheads="1"/>
            </p:cNvSpPr>
            <p:nvPr userDrawn="1"/>
          </p:nvSpPr>
          <p:spPr bwMode="auto">
            <a:xfrm>
              <a:off x="23272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137"/>
            <p:cNvSpPr>
              <a:spLocks noChangeArrowheads="1"/>
            </p:cNvSpPr>
            <p:nvPr userDrawn="1"/>
          </p:nvSpPr>
          <p:spPr bwMode="auto">
            <a:xfrm>
              <a:off x="232727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Rectangle 138"/>
            <p:cNvSpPr>
              <a:spLocks noChangeArrowheads="1"/>
            </p:cNvSpPr>
            <p:nvPr userDrawn="1"/>
          </p:nvSpPr>
          <p:spPr bwMode="auto">
            <a:xfrm>
              <a:off x="23272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39"/>
            <p:cNvSpPr>
              <a:spLocks noChangeArrowheads="1"/>
            </p:cNvSpPr>
            <p:nvPr userDrawn="1"/>
          </p:nvSpPr>
          <p:spPr bwMode="auto">
            <a:xfrm>
              <a:off x="439420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 userDrawn="1"/>
          </p:nvSpPr>
          <p:spPr bwMode="auto">
            <a:xfrm>
              <a:off x="43942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 userDrawn="1"/>
          </p:nvSpPr>
          <p:spPr bwMode="auto">
            <a:xfrm>
              <a:off x="439420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Rectangle 142"/>
            <p:cNvSpPr>
              <a:spLocks noChangeArrowheads="1"/>
            </p:cNvSpPr>
            <p:nvPr userDrawn="1"/>
          </p:nvSpPr>
          <p:spPr bwMode="auto">
            <a:xfrm>
              <a:off x="43942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143"/>
            <p:cNvSpPr>
              <a:spLocks noChangeArrowheads="1"/>
            </p:cNvSpPr>
            <p:nvPr userDrawn="1"/>
          </p:nvSpPr>
          <p:spPr bwMode="auto">
            <a:xfrm>
              <a:off x="3101975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Rectangle 144"/>
            <p:cNvSpPr>
              <a:spLocks noChangeArrowheads="1"/>
            </p:cNvSpPr>
            <p:nvPr userDrawn="1"/>
          </p:nvSpPr>
          <p:spPr bwMode="auto">
            <a:xfrm>
              <a:off x="31019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 userDrawn="1"/>
          </p:nvSpPr>
          <p:spPr bwMode="auto">
            <a:xfrm>
              <a:off x="3101975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Rectangle 146"/>
            <p:cNvSpPr>
              <a:spLocks noChangeArrowheads="1"/>
            </p:cNvSpPr>
            <p:nvPr userDrawn="1"/>
          </p:nvSpPr>
          <p:spPr bwMode="auto">
            <a:xfrm>
              <a:off x="31019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147"/>
            <p:cNvSpPr>
              <a:spLocks noChangeArrowheads="1"/>
            </p:cNvSpPr>
            <p:nvPr userDrawn="1"/>
          </p:nvSpPr>
          <p:spPr bwMode="auto">
            <a:xfrm>
              <a:off x="413702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Rectangle 148"/>
            <p:cNvSpPr>
              <a:spLocks noChangeArrowheads="1"/>
            </p:cNvSpPr>
            <p:nvPr userDrawn="1"/>
          </p:nvSpPr>
          <p:spPr bwMode="auto">
            <a:xfrm>
              <a:off x="41370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Rectangle 149"/>
            <p:cNvSpPr>
              <a:spLocks noChangeArrowheads="1"/>
            </p:cNvSpPr>
            <p:nvPr userDrawn="1"/>
          </p:nvSpPr>
          <p:spPr bwMode="auto">
            <a:xfrm>
              <a:off x="413702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Rectangle 150"/>
            <p:cNvSpPr>
              <a:spLocks noChangeArrowheads="1"/>
            </p:cNvSpPr>
            <p:nvPr userDrawn="1"/>
          </p:nvSpPr>
          <p:spPr bwMode="auto">
            <a:xfrm>
              <a:off x="41370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Rectangle 151"/>
            <p:cNvSpPr>
              <a:spLocks noChangeArrowheads="1"/>
            </p:cNvSpPr>
            <p:nvPr userDrawn="1"/>
          </p:nvSpPr>
          <p:spPr bwMode="auto">
            <a:xfrm>
              <a:off x="336232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Rectangle 152"/>
            <p:cNvSpPr>
              <a:spLocks noChangeArrowheads="1"/>
            </p:cNvSpPr>
            <p:nvPr userDrawn="1"/>
          </p:nvSpPr>
          <p:spPr bwMode="auto">
            <a:xfrm>
              <a:off x="33623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Rectangle 153"/>
            <p:cNvSpPr>
              <a:spLocks noChangeArrowheads="1"/>
            </p:cNvSpPr>
            <p:nvPr userDrawn="1"/>
          </p:nvSpPr>
          <p:spPr bwMode="auto">
            <a:xfrm>
              <a:off x="336232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Rectangle 154"/>
            <p:cNvSpPr>
              <a:spLocks noChangeArrowheads="1"/>
            </p:cNvSpPr>
            <p:nvPr userDrawn="1"/>
          </p:nvSpPr>
          <p:spPr bwMode="auto">
            <a:xfrm>
              <a:off x="33623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Rectangle 155"/>
            <p:cNvSpPr>
              <a:spLocks noChangeArrowheads="1"/>
            </p:cNvSpPr>
            <p:nvPr userDrawn="1"/>
          </p:nvSpPr>
          <p:spPr bwMode="auto">
            <a:xfrm>
              <a:off x="361950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Rectangle 156"/>
            <p:cNvSpPr>
              <a:spLocks noChangeArrowheads="1"/>
            </p:cNvSpPr>
            <p:nvPr userDrawn="1"/>
          </p:nvSpPr>
          <p:spPr bwMode="auto">
            <a:xfrm>
              <a:off x="36195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Rectangle 157"/>
            <p:cNvSpPr>
              <a:spLocks noChangeArrowheads="1"/>
            </p:cNvSpPr>
            <p:nvPr userDrawn="1"/>
          </p:nvSpPr>
          <p:spPr bwMode="auto">
            <a:xfrm>
              <a:off x="361950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Rectangle 158"/>
            <p:cNvSpPr>
              <a:spLocks noChangeArrowheads="1"/>
            </p:cNvSpPr>
            <p:nvPr userDrawn="1"/>
          </p:nvSpPr>
          <p:spPr bwMode="auto">
            <a:xfrm>
              <a:off x="36195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Rectangle 159"/>
            <p:cNvSpPr>
              <a:spLocks noChangeArrowheads="1"/>
            </p:cNvSpPr>
            <p:nvPr userDrawn="1"/>
          </p:nvSpPr>
          <p:spPr bwMode="auto">
            <a:xfrm>
              <a:off x="387667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Rectangle 160"/>
            <p:cNvSpPr>
              <a:spLocks noChangeArrowheads="1"/>
            </p:cNvSpPr>
            <p:nvPr userDrawn="1"/>
          </p:nvSpPr>
          <p:spPr bwMode="auto">
            <a:xfrm>
              <a:off x="38766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Rectangle 161"/>
            <p:cNvSpPr>
              <a:spLocks noChangeArrowheads="1"/>
            </p:cNvSpPr>
            <p:nvPr userDrawn="1"/>
          </p:nvSpPr>
          <p:spPr bwMode="auto">
            <a:xfrm>
              <a:off x="387667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Rectangle 162"/>
            <p:cNvSpPr>
              <a:spLocks noChangeArrowheads="1"/>
            </p:cNvSpPr>
            <p:nvPr userDrawn="1"/>
          </p:nvSpPr>
          <p:spPr bwMode="auto">
            <a:xfrm>
              <a:off x="38766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Rectangle 163"/>
            <p:cNvSpPr>
              <a:spLocks noChangeArrowheads="1"/>
            </p:cNvSpPr>
            <p:nvPr userDrawn="1"/>
          </p:nvSpPr>
          <p:spPr bwMode="auto">
            <a:xfrm>
              <a:off x="594677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Rectangle 164"/>
            <p:cNvSpPr>
              <a:spLocks noChangeArrowheads="1"/>
            </p:cNvSpPr>
            <p:nvPr userDrawn="1"/>
          </p:nvSpPr>
          <p:spPr bwMode="auto">
            <a:xfrm>
              <a:off x="59467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Rectangle 165"/>
            <p:cNvSpPr>
              <a:spLocks noChangeArrowheads="1"/>
            </p:cNvSpPr>
            <p:nvPr userDrawn="1"/>
          </p:nvSpPr>
          <p:spPr bwMode="auto">
            <a:xfrm>
              <a:off x="594677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Rectangle 166"/>
            <p:cNvSpPr>
              <a:spLocks noChangeArrowheads="1"/>
            </p:cNvSpPr>
            <p:nvPr userDrawn="1"/>
          </p:nvSpPr>
          <p:spPr bwMode="auto">
            <a:xfrm>
              <a:off x="59467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Rectangle 167"/>
            <p:cNvSpPr>
              <a:spLocks noChangeArrowheads="1"/>
            </p:cNvSpPr>
            <p:nvPr userDrawn="1"/>
          </p:nvSpPr>
          <p:spPr bwMode="auto">
            <a:xfrm>
              <a:off x="465455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Rectangle 168"/>
            <p:cNvSpPr>
              <a:spLocks noChangeArrowheads="1"/>
            </p:cNvSpPr>
            <p:nvPr userDrawn="1"/>
          </p:nvSpPr>
          <p:spPr bwMode="auto">
            <a:xfrm>
              <a:off x="46545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Rectangle 169"/>
            <p:cNvSpPr>
              <a:spLocks noChangeArrowheads="1"/>
            </p:cNvSpPr>
            <p:nvPr userDrawn="1"/>
          </p:nvSpPr>
          <p:spPr bwMode="auto">
            <a:xfrm>
              <a:off x="465455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Rectangle 170"/>
            <p:cNvSpPr>
              <a:spLocks noChangeArrowheads="1"/>
            </p:cNvSpPr>
            <p:nvPr userDrawn="1"/>
          </p:nvSpPr>
          <p:spPr bwMode="auto">
            <a:xfrm>
              <a:off x="46545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Rectangle 171"/>
            <p:cNvSpPr>
              <a:spLocks noChangeArrowheads="1"/>
            </p:cNvSpPr>
            <p:nvPr userDrawn="1"/>
          </p:nvSpPr>
          <p:spPr bwMode="auto">
            <a:xfrm>
              <a:off x="568642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Rectangle 172"/>
            <p:cNvSpPr>
              <a:spLocks noChangeArrowheads="1"/>
            </p:cNvSpPr>
            <p:nvPr userDrawn="1"/>
          </p:nvSpPr>
          <p:spPr bwMode="auto">
            <a:xfrm>
              <a:off x="56864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173"/>
            <p:cNvSpPr>
              <a:spLocks noChangeArrowheads="1"/>
            </p:cNvSpPr>
            <p:nvPr userDrawn="1"/>
          </p:nvSpPr>
          <p:spPr bwMode="auto">
            <a:xfrm>
              <a:off x="568642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Rectangle 174"/>
            <p:cNvSpPr>
              <a:spLocks noChangeArrowheads="1"/>
            </p:cNvSpPr>
            <p:nvPr userDrawn="1"/>
          </p:nvSpPr>
          <p:spPr bwMode="auto">
            <a:xfrm>
              <a:off x="56864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Rectangle 175"/>
            <p:cNvSpPr>
              <a:spLocks noChangeArrowheads="1"/>
            </p:cNvSpPr>
            <p:nvPr userDrawn="1"/>
          </p:nvSpPr>
          <p:spPr bwMode="auto">
            <a:xfrm>
              <a:off x="491172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Rectangle 176"/>
            <p:cNvSpPr>
              <a:spLocks noChangeArrowheads="1"/>
            </p:cNvSpPr>
            <p:nvPr userDrawn="1"/>
          </p:nvSpPr>
          <p:spPr bwMode="auto">
            <a:xfrm>
              <a:off x="49117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Rectangle 177"/>
            <p:cNvSpPr>
              <a:spLocks noChangeArrowheads="1"/>
            </p:cNvSpPr>
            <p:nvPr userDrawn="1"/>
          </p:nvSpPr>
          <p:spPr bwMode="auto">
            <a:xfrm>
              <a:off x="491172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Rectangle 178"/>
            <p:cNvSpPr>
              <a:spLocks noChangeArrowheads="1"/>
            </p:cNvSpPr>
            <p:nvPr userDrawn="1"/>
          </p:nvSpPr>
          <p:spPr bwMode="auto">
            <a:xfrm>
              <a:off x="49117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Rectangle 179"/>
            <p:cNvSpPr>
              <a:spLocks noChangeArrowheads="1"/>
            </p:cNvSpPr>
            <p:nvPr userDrawn="1"/>
          </p:nvSpPr>
          <p:spPr bwMode="auto">
            <a:xfrm>
              <a:off x="517207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Rectangle 180"/>
            <p:cNvSpPr>
              <a:spLocks noChangeArrowheads="1"/>
            </p:cNvSpPr>
            <p:nvPr userDrawn="1"/>
          </p:nvSpPr>
          <p:spPr bwMode="auto">
            <a:xfrm>
              <a:off x="51720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Rectangle 181"/>
            <p:cNvSpPr>
              <a:spLocks noChangeArrowheads="1"/>
            </p:cNvSpPr>
            <p:nvPr userDrawn="1"/>
          </p:nvSpPr>
          <p:spPr bwMode="auto">
            <a:xfrm>
              <a:off x="517207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Rectangle 182"/>
            <p:cNvSpPr>
              <a:spLocks noChangeArrowheads="1"/>
            </p:cNvSpPr>
            <p:nvPr userDrawn="1"/>
          </p:nvSpPr>
          <p:spPr bwMode="auto">
            <a:xfrm>
              <a:off x="51720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Rectangle 183"/>
            <p:cNvSpPr>
              <a:spLocks noChangeArrowheads="1"/>
            </p:cNvSpPr>
            <p:nvPr userDrawn="1"/>
          </p:nvSpPr>
          <p:spPr bwMode="auto">
            <a:xfrm>
              <a:off x="542925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Rectangle 184"/>
            <p:cNvSpPr>
              <a:spLocks noChangeArrowheads="1"/>
            </p:cNvSpPr>
            <p:nvPr userDrawn="1"/>
          </p:nvSpPr>
          <p:spPr bwMode="auto">
            <a:xfrm>
              <a:off x="54292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Rectangle 185"/>
            <p:cNvSpPr>
              <a:spLocks noChangeArrowheads="1"/>
            </p:cNvSpPr>
            <p:nvPr userDrawn="1"/>
          </p:nvSpPr>
          <p:spPr bwMode="auto">
            <a:xfrm>
              <a:off x="542925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Rectangle 186"/>
            <p:cNvSpPr>
              <a:spLocks noChangeArrowheads="1"/>
            </p:cNvSpPr>
            <p:nvPr userDrawn="1"/>
          </p:nvSpPr>
          <p:spPr bwMode="auto">
            <a:xfrm>
              <a:off x="54292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Rectangle 187"/>
            <p:cNvSpPr>
              <a:spLocks noChangeArrowheads="1"/>
            </p:cNvSpPr>
            <p:nvPr userDrawn="1"/>
          </p:nvSpPr>
          <p:spPr bwMode="auto">
            <a:xfrm>
              <a:off x="749617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Rectangle 188"/>
            <p:cNvSpPr>
              <a:spLocks noChangeArrowheads="1"/>
            </p:cNvSpPr>
            <p:nvPr userDrawn="1"/>
          </p:nvSpPr>
          <p:spPr bwMode="auto">
            <a:xfrm>
              <a:off x="74961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Rectangle 189"/>
            <p:cNvSpPr>
              <a:spLocks noChangeArrowheads="1"/>
            </p:cNvSpPr>
            <p:nvPr userDrawn="1"/>
          </p:nvSpPr>
          <p:spPr bwMode="auto">
            <a:xfrm>
              <a:off x="749617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Rectangle 190"/>
            <p:cNvSpPr>
              <a:spLocks noChangeArrowheads="1"/>
            </p:cNvSpPr>
            <p:nvPr userDrawn="1"/>
          </p:nvSpPr>
          <p:spPr bwMode="auto">
            <a:xfrm>
              <a:off x="74961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Rectangle 191"/>
            <p:cNvSpPr>
              <a:spLocks noChangeArrowheads="1"/>
            </p:cNvSpPr>
            <p:nvPr userDrawn="1"/>
          </p:nvSpPr>
          <p:spPr bwMode="auto">
            <a:xfrm>
              <a:off x="620395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Rectangle 192"/>
            <p:cNvSpPr>
              <a:spLocks noChangeArrowheads="1"/>
            </p:cNvSpPr>
            <p:nvPr userDrawn="1"/>
          </p:nvSpPr>
          <p:spPr bwMode="auto">
            <a:xfrm>
              <a:off x="62039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Rectangle 193"/>
            <p:cNvSpPr>
              <a:spLocks noChangeArrowheads="1"/>
            </p:cNvSpPr>
            <p:nvPr userDrawn="1"/>
          </p:nvSpPr>
          <p:spPr bwMode="auto">
            <a:xfrm>
              <a:off x="620395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Rectangle 194"/>
            <p:cNvSpPr>
              <a:spLocks noChangeArrowheads="1"/>
            </p:cNvSpPr>
            <p:nvPr userDrawn="1"/>
          </p:nvSpPr>
          <p:spPr bwMode="auto">
            <a:xfrm>
              <a:off x="62039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Rectangle 195"/>
            <p:cNvSpPr>
              <a:spLocks noChangeArrowheads="1"/>
            </p:cNvSpPr>
            <p:nvPr userDrawn="1"/>
          </p:nvSpPr>
          <p:spPr bwMode="auto">
            <a:xfrm>
              <a:off x="723900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Rectangle 196"/>
            <p:cNvSpPr>
              <a:spLocks noChangeArrowheads="1"/>
            </p:cNvSpPr>
            <p:nvPr userDrawn="1"/>
          </p:nvSpPr>
          <p:spPr bwMode="auto">
            <a:xfrm>
              <a:off x="72390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Rectangle 197"/>
            <p:cNvSpPr>
              <a:spLocks noChangeArrowheads="1"/>
            </p:cNvSpPr>
            <p:nvPr userDrawn="1"/>
          </p:nvSpPr>
          <p:spPr bwMode="auto">
            <a:xfrm>
              <a:off x="723900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Rectangle 198"/>
            <p:cNvSpPr>
              <a:spLocks noChangeArrowheads="1"/>
            </p:cNvSpPr>
            <p:nvPr userDrawn="1"/>
          </p:nvSpPr>
          <p:spPr bwMode="auto">
            <a:xfrm>
              <a:off x="72390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Rectangle 199"/>
            <p:cNvSpPr>
              <a:spLocks noChangeArrowheads="1"/>
            </p:cNvSpPr>
            <p:nvPr userDrawn="1"/>
          </p:nvSpPr>
          <p:spPr bwMode="auto">
            <a:xfrm>
              <a:off x="646430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Rectangle 200"/>
            <p:cNvSpPr>
              <a:spLocks noChangeArrowheads="1"/>
            </p:cNvSpPr>
            <p:nvPr userDrawn="1"/>
          </p:nvSpPr>
          <p:spPr bwMode="auto">
            <a:xfrm>
              <a:off x="64643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Rectangle 201"/>
            <p:cNvSpPr>
              <a:spLocks noChangeArrowheads="1"/>
            </p:cNvSpPr>
            <p:nvPr userDrawn="1"/>
          </p:nvSpPr>
          <p:spPr bwMode="auto">
            <a:xfrm>
              <a:off x="646430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Rectangle 202"/>
            <p:cNvSpPr>
              <a:spLocks noChangeArrowheads="1"/>
            </p:cNvSpPr>
            <p:nvPr userDrawn="1"/>
          </p:nvSpPr>
          <p:spPr bwMode="auto">
            <a:xfrm>
              <a:off x="64643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Rectangle 203"/>
            <p:cNvSpPr>
              <a:spLocks noChangeArrowheads="1"/>
            </p:cNvSpPr>
            <p:nvPr userDrawn="1"/>
          </p:nvSpPr>
          <p:spPr bwMode="auto">
            <a:xfrm>
              <a:off x="672147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Rectangle 204"/>
            <p:cNvSpPr>
              <a:spLocks noChangeArrowheads="1"/>
            </p:cNvSpPr>
            <p:nvPr userDrawn="1"/>
          </p:nvSpPr>
          <p:spPr bwMode="auto">
            <a:xfrm>
              <a:off x="67214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Rectangle 206"/>
            <p:cNvSpPr>
              <a:spLocks noChangeArrowheads="1"/>
            </p:cNvSpPr>
            <p:nvPr userDrawn="1"/>
          </p:nvSpPr>
          <p:spPr bwMode="auto">
            <a:xfrm>
              <a:off x="672147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Rectangle 207"/>
            <p:cNvSpPr>
              <a:spLocks noChangeArrowheads="1"/>
            </p:cNvSpPr>
            <p:nvPr userDrawn="1"/>
          </p:nvSpPr>
          <p:spPr bwMode="auto">
            <a:xfrm>
              <a:off x="67214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208"/>
            <p:cNvSpPr>
              <a:spLocks noChangeArrowheads="1"/>
            </p:cNvSpPr>
            <p:nvPr userDrawn="1"/>
          </p:nvSpPr>
          <p:spPr bwMode="auto">
            <a:xfrm>
              <a:off x="698182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Rectangle 209"/>
            <p:cNvSpPr>
              <a:spLocks noChangeArrowheads="1"/>
            </p:cNvSpPr>
            <p:nvPr userDrawn="1"/>
          </p:nvSpPr>
          <p:spPr bwMode="auto">
            <a:xfrm>
              <a:off x="69818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210"/>
            <p:cNvSpPr>
              <a:spLocks noChangeArrowheads="1"/>
            </p:cNvSpPr>
            <p:nvPr userDrawn="1"/>
          </p:nvSpPr>
          <p:spPr bwMode="auto">
            <a:xfrm>
              <a:off x="698182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211"/>
            <p:cNvSpPr>
              <a:spLocks noChangeArrowheads="1"/>
            </p:cNvSpPr>
            <p:nvPr userDrawn="1"/>
          </p:nvSpPr>
          <p:spPr bwMode="auto">
            <a:xfrm>
              <a:off x="69818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Rectangle 212"/>
            <p:cNvSpPr>
              <a:spLocks noChangeArrowheads="1"/>
            </p:cNvSpPr>
            <p:nvPr userDrawn="1"/>
          </p:nvSpPr>
          <p:spPr bwMode="auto">
            <a:xfrm>
              <a:off x="904875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Rectangle 213"/>
            <p:cNvSpPr>
              <a:spLocks noChangeArrowheads="1"/>
            </p:cNvSpPr>
            <p:nvPr userDrawn="1"/>
          </p:nvSpPr>
          <p:spPr bwMode="auto">
            <a:xfrm>
              <a:off x="90487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Rectangle 214"/>
            <p:cNvSpPr>
              <a:spLocks noChangeArrowheads="1"/>
            </p:cNvSpPr>
            <p:nvPr userDrawn="1"/>
          </p:nvSpPr>
          <p:spPr bwMode="auto">
            <a:xfrm>
              <a:off x="904875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Rectangle 215"/>
            <p:cNvSpPr>
              <a:spLocks noChangeArrowheads="1"/>
            </p:cNvSpPr>
            <p:nvPr userDrawn="1"/>
          </p:nvSpPr>
          <p:spPr bwMode="auto">
            <a:xfrm>
              <a:off x="90487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Rectangle 216"/>
            <p:cNvSpPr>
              <a:spLocks noChangeArrowheads="1"/>
            </p:cNvSpPr>
            <p:nvPr userDrawn="1"/>
          </p:nvSpPr>
          <p:spPr bwMode="auto">
            <a:xfrm>
              <a:off x="7756525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Rectangle 217"/>
            <p:cNvSpPr>
              <a:spLocks noChangeArrowheads="1"/>
            </p:cNvSpPr>
            <p:nvPr userDrawn="1"/>
          </p:nvSpPr>
          <p:spPr bwMode="auto">
            <a:xfrm>
              <a:off x="77565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Rectangle 218"/>
            <p:cNvSpPr>
              <a:spLocks noChangeArrowheads="1"/>
            </p:cNvSpPr>
            <p:nvPr userDrawn="1"/>
          </p:nvSpPr>
          <p:spPr bwMode="auto">
            <a:xfrm>
              <a:off x="7756525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Rectangle 219"/>
            <p:cNvSpPr>
              <a:spLocks noChangeArrowheads="1"/>
            </p:cNvSpPr>
            <p:nvPr userDrawn="1"/>
          </p:nvSpPr>
          <p:spPr bwMode="auto">
            <a:xfrm>
              <a:off x="77565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Rectangle 220"/>
            <p:cNvSpPr>
              <a:spLocks noChangeArrowheads="1"/>
            </p:cNvSpPr>
            <p:nvPr userDrawn="1"/>
          </p:nvSpPr>
          <p:spPr bwMode="auto">
            <a:xfrm>
              <a:off x="879157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Rectangle 221"/>
            <p:cNvSpPr>
              <a:spLocks noChangeArrowheads="1"/>
            </p:cNvSpPr>
            <p:nvPr userDrawn="1"/>
          </p:nvSpPr>
          <p:spPr bwMode="auto">
            <a:xfrm>
              <a:off x="87915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Rectangle 222"/>
            <p:cNvSpPr>
              <a:spLocks noChangeArrowheads="1"/>
            </p:cNvSpPr>
            <p:nvPr userDrawn="1"/>
          </p:nvSpPr>
          <p:spPr bwMode="auto">
            <a:xfrm>
              <a:off x="879157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Rectangle 223"/>
            <p:cNvSpPr>
              <a:spLocks noChangeArrowheads="1"/>
            </p:cNvSpPr>
            <p:nvPr userDrawn="1"/>
          </p:nvSpPr>
          <p:spPr bwMode="auto">
            <a:xfrm>
              <a:off x="87915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Rectangle 224"/>
            <p:cNvSpPr>
              <a:spLocks noChangeArrowheads="1"/>
            </p:cNvSpPr>
            <p:nvPr userDrawn="1"/>
          </p:nvSpPr>
          <p:spPr bwMode="auto">
            <a:xfrm>
              <a:off x="801370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Rectangle 225"/>
            <p:cNvSpPr>
              <a:spLocks noChangeArrowheads="1"/>
            </p:cNvSpPr>
            <p:nvPr userDrawn="1"/>
          </p:nvSpPr>
          <p:spPr bwMode="auto">
            <a:xfrm>
              <a:off x="80137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Rectangle 226"/>
            <p:cNvSpPr>
              <a:spLocks noChangeArrowheads="1"/>
            </p:cNvSpPr>
            <p:nvPr userDrawn="1"/>
          </p:nvSpPr>
          <p:spPr bwMode="auto">
            <a:xfrm>
              <a:off x="801370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Rectangle 227"/>
            <p:cNvSpPr>
              <a:spLocks noChangeArrowheads="1"/>
            </p:cNvSpPr>
            <p:nvPr userDrawn="1"/>
          </p:nvSpPr>
          <p:spPr bwMode="auto">
            <a:xfrm>
              <a:off x="80137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Rectangle 228"/>
            <p:cNvSpPr>
              <a:spLocks noChangeArrowheads="1"/>
            </p:cNvSpPr>
            <p:nvPr userDrawn="1"/>
          </p:nvSpPr>
          <p:spPr bwMode="auto">
            <a:xfrm>
              <a:off x="827405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Rectangle 229"/>
            <p:cNvSpPr>
              <a:spLocks noChangeArrowheads="1"/>
            </p:cNvSpPr>
            <p:nvPr userDrawn="1"/>
          </p:nvSpPr>
          <p:spPr bwMode="auto">
            <a:xfrm>
              <a:off x="82740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Rectangle 230"/>
            <p:cNvSpPr>
              <a:spLocks noChangeArrowheads="1"/>
            </p:cNvSpPr>
            <p:nvPr userDrawn="1"/>
          </p:nvSpPr>
          <p:spPr bwMode="auto">
            <a:xfrm>
              <a:off x="827405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Rectangle 231"/>
            <p:cNvSpPr>
              <a:spLocks noChangeArrowheads="1"/>
            </p:cNvSpPr>
            <p:nvPr userDrawn="1"/>
          </p:nvSpPr>
          <p:spPr bwMode="auto">
            <a:xfrm>
              <a:off x="82740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Rectangle 232"/>
            <p:cNvSpPr>
              <a:spLocks noChangeArrowheads="1"/>
            </p:cNvSpPr>
            <p:nvPr userDrawn="1"/>
          </p:nvSpPr>
          <p:spPr bwMode="auto">
            <a:xfrm>
              <a:off x="853122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Rectangle 233"/>
            <p:cNvSpPr>
              <a:spLocks noChangeArrowheads="1"/>
            </p:cNvSpPr>
            <p:nvPr userDrawn="1"/>
          </p:nvSpPr>
          <p:spPr bwMode="auto">
            <a:xfrm>
              <a:off x="85312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Rectangle 234"/>
            <p:cNvSpPr>
              <a:spLocks noChangeArrowheads="1"/>
            </p:cNvSpPr>
            <p:nvPr userDrawn="1"/>
          </p:nvSpPr>
          <p:spPr bwMode="auto">
            <a:xfrm>
              <a:off x="853122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Rectangle 235"/>
            <p:cNvSpPr>
              <a:spLocks noChangeArrowheads="1"/>
            </p:cNvSpPr>
            <p:nvPr userDrawn="1"/>
          </p:nvSpPr>
          <p:spPr bwMode="auto">
            <a:xfrm>
              <a:off x="85312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236"/>
            <p:cNvSpPr>
              <a:spLocks/>
            </p:cNvSpPr>
            <p:nvPr userDrawn="1"/>
          </p:nvSpPr>
          <p:spPr bwMode="auto">
            <a:xfrm>
              <a:off x="10601325" y="7175500"/>
              <a:ext cx="92075" cy="384175"/>
            </a:xfrm>
            <a:custGeom>
              <a:avLst/>
              <a:gdLst>
                <a:gd name="T0" fmla="*/ 58 w 58"/>
                <a:gd name="T1" fmla="*/ 0 h 242"/>
                <a:gd name="T2" fmla="*/ 58 w 58"/>
                <a:gd name="T3" fmla="*/ 0 h 242"/>
                <a:gd name="T4" fmla="*/ 58 w 58"/>
                <a:gd name="T5" fmla="*/ 242 h 242"/>
                <a:gd name="T6" fmla="*/ 0 w 58"/>
                <a:gd name="T7" fmla="*/ 242 h 242"/>
                <a:gd name="T8" fmla="*/ 0 w 58"/>
                <a:gd name="T9" fmla="*/ 242 h 242"/>
                <a:gd name="T10" fmla="*/ 58 w 58"/>
                <a:gd name="T11" fmla="*/ 242 h 242"/>
                <a:gd name="T12" fmla="*/ 58 w 58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2">
                  <a:moveTo>
                    <a:pt x="58" y="0"/>
                  </a:moveTo>
                  <a:lnTo>
                    <a:pt x="58" y="0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58" y="24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237"/>
            <p:cNvSpPr>
              <a:spLocks/>
            </p:cNvSpPr>
            <p:nvPr userDrawn="1"/>
          </p:nvSpPr>
          <p:spPr bwMode="auto">
            <a:xfrm>
              <a:off x="10601325" y="7175500"/>
              <a:ext cx="92075" cy="384175"/>
            </a:xfrm>
            <a:custGeom>
              <a:avLst/>
              <a:gdLst>
                <a:gd name="T0" fmla="*/ 58 w 58"/>
                <a:gd name="T1" fmla="*/ 0 h 242"/>
                <a:gd name="T2" fmla="*/ 58 w 58"/>
                <a:gd name="T3" fmla="*/ 0 h 242"/>
                <a:gd name="T4" fmla="*/ 58 w 58"/>
                <a:gd name="T5" fmla="*/ 242 h 242"/>
                <a:gd name="T6" fmla="*/ 0 w 58"/>
                <a:gd name="T7" fmla="*/ 242 h 242"/>
                <a:gd name="T8" fmla="*/ 0 w 58"/>
                <a:gd name="T9" fmla="*/ 242 h 242"/>
                <a:gd name="T10" fmla="*/ 58 w 58"/>
                <a:gd name="T11" fmla="*/ 242 h 242"/>
                <a:gd name="T12" fmla="*/ 58 w 58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2">
                  <a:moveTo>
                    <a:pt x="58" y="0"/>
                  </a:moveTo>
                  <a:lnTo>
                    <a:pt x="58" y="0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58" y="242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Rectangle 238"/>
            <p:cNvSpPr>
              <a:spLocks noChangeArrowheads="1"/>
            </p:cNvSpPr>
            <p:nvPr userDrawn="1"/>
          </p:nvSpPr>
          <p:spPr bwMode="auto">
            <a:xfrm>
              <a:off x="1060132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Rectangle 239"/>
            <p:cNvSpPr>
              <a:spLocks noChangeArrowheads="1"/>
            </p:cNvSpPr>
            <p:nvPr userDrawn="1"/>
          </p:nvSpPr>
          <p:spPr bwMode="auto">
            <a:xfrm>
              <a:off x="106013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Rectangle 240"/>
            <p:cNvSpPr>
              <a:spLocks noChangeArrowheads="1"/>
            </p:cNvSpPr>
            <p:nvPr userDrawn="1"/>
          </p:nvSpPr>
          <p:spPr bwMode="auto">
            <a:xfrm>
              <a:off x="9309100" y="7559675"/>
              <a:ext cx="88900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Rectangle 241"/>
            <p:cNvSpPr>
              <a:spLocks noChangeArrowheads="1"/>
            </p:cNvSpPr>
            <p:nvPr userDrawn="1"/>
          </p:nvSpPr>
          <p:spPr bwMode="auto">
            <a:xfrm>
              <a:off x="9309100" y="7559675"/>
              <a:ext cx="889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Rectangle 242"/>
            <p:cNvSpPr>
              <a:spLocks noChangeArrowheads="1"/>
            </p:cNvSpPr>
            <p:nvPr userDrawn="1"/>
          </p:nvSpPr>
          <p:spPr bwMode="auto">
            <a:xfrm>
              <a:off x="9309100" y="717550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Rectangle 243"/>
            <p:cNvSpPr>
              <a:spLocks noChangeArrowheads="1"/>
            </p:cNvSpPr>
            <p:nvPr userDrawn="1"/>
          </p:nvSpPr>
          <p:spPr bwMode="auto">
            <a:xfrm>
              <a:off x="9309100" y="717550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Rectangle 244"/>
            <p:cNvSpPr>
              <a:spLocks noChangeArrowheads="1"/>
            </p:cNvSpPr>
            <p:nvPr userDrawn="1"/>
          </p:nvSpPr>
          <p:spPr bwMode="auto">
            <a:xfrm>
              <a:off x="1034097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Rectangle 245"/>
            <p:cNvSpPr>
              <a:spLocks noChangeArrowheads="1"/>
            </p:cNvSpPr>
            <p:nvPr userDrawn="1"/>
          </p:nvSpPr>
          <p:spPr bwMode="auto">
            <a:xfrm>
              <a:off x="103409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Rectangle 246"/>
            <p:cNvSpPr>
              <a:spLocks noChangeArrowheads="1"/>
            </p:cNvSpPr>
            <p:nvPr userDrawn="1"/>
          </p:nvSpPr>
          <p:spPr bwMode="auto">
            <a:xfrm>
              <a:off x="1034097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Rectangle 247"/>
            <p:cNvSpPr>
              <a:spLocks noChangeArrowheads="1"/>
            </p:cNvSpPr>
            <p:nvPr userDrawn="1"/>
          </p:nvSpPr>
          <p:spPr bwMode="auto">
            <a:xfrm>
              <a:off x="103409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Rectangle 248"/>
            <p:cNvSpPr>
              <a:spLocks noChangeArrowheads="1"/>
            </p:cNvSpPr>
            <p:nvPr userDrawn="1"/>
          </p:nvSpPr>
          <p:spPr bwMode="auto">
            <a:xfrm>
              <a:off x="956627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Rectangle 249"/>
            <p:cNvSpPr>
              <a:spLocks noChangeArrowheads="1"/>
            </p:cNvSpPr>
            <p:nvPr userDrawn="1"/>
          </p:nvSpPr>
          <p:spPr bwMode="auto">
            <a:xfrm>
              <a:off x="95662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Rectangle 250"/>
            <p:cNvSpPr>
              <a:spLocks noChangeArrowheads="1"/>
            </p:cNvSpPr>
            <p:nvPr userDrawn="1"/>
          </p:nvSpPr>
          <p:spPr bwMode="auto">
            <a:xfrm>
              <a:off x="956627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Rectangle 251"/>
            <p:cNvSpPr>
              <a:spLocks noChangeArrowheads="1"/>
            </p:cNvSpPr>
            <p:nvPr userDrawn="1"/>
          </p:nvSpPr>
          <p:spPr bwMode="auto">
            <a:xfrm>
              <a:off x="95662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Rectangle 252"/>
            <p:cNvSpPr>
              <a:spLocks noChangeArrowheads="1"/>
            </p:cNvSpPr>
            <p:nvPr userDrawn="1"/>
          </p:nvSpPr>
          <p:spPr bwMode="auto">
            <a:xfrm>
              <a:off x="982345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Rectangle 253"/>
            <p:cNvSpPr>
              <a:spLocks noChangeArrowheads="1"/>
            </p:cNvSpPr>
            <p:nvPr userDrawn="1"/>
          </p:nvSpPr>
          <p:spPr bwMode="auto">
            <a:xfrm>
              <a:off x="98234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Rectangle 254"/>
            <p:cNvSpPr>
              <a:spLocks noChangeArrowheads="1"/>
            </p:cNvSpPr>
            <p:nvPr userDrawn="1"/>
          </p:nvSpPr>
          <p:spPr bwMode="auto">
            <a:xfrm>
              <a:off x="982345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Rectangle 255"/>
            <p:cNvSpPr>
              <a:spLocks noChangeArrowheads="1"/>
            </p:cNvSpPr>
            <p:nvPr userDrawn="1"/>
          </p:nvSpPr>
          <p:spPr bwMode="auto">
            <a:xfrm>
              <a:off x="98234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Rectangle 256"/>
            <p:cNvSpPr>
              <a:spLocks noChangeArrowheads="1"/>
            </p:cNvSpPr>
            <p:nvPr userDrawn="1"/>
          </p:nvSpPr>
          <p:spPr bwMode="auto">
            <a:xfrm>
              <a:off x="1008380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Rectangle 257"/>
            <p:cNvSpPr>
              <a:spLocks noChangeArrowheads="1"/>
            </p:cNvSpPr>
            <p:nvPr userDrawn="1"/>
          </p:nvSpPr>
          <p:spPr bwMode="auto">
            <a:xfrm>
              <a:off x="100838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Rectangle 258"/>
            <p:cNvSpPr>
              <a:spLocks noChangeArrowheads="1"/>
            </p:cNvSpPr>
            <p:nvPr userDrawn="1"/>
          </p:nvSpPr>
          <p:spPr bwMode="auto">
            <a:xfrm>
              <a:off x="1008380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Rectangle 259"/>
            <p:cNvSpPr>
              <a:spLocks noChangeArrowheads="1"/>
            </p:cNvSpPr>
            <p:nvPr userDrawn="1"/>
          </p:nvSpPr>
          <p:spPr bwMode="auto">
            <a:xfrm>
              <a:off x="100838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96" name="Freeform 281"/>
          <p:cNvSpPr>
            <a:spLocks/>
          </p:cNvSpPr>
          <p:nvPr/>
        </p:nvSpPr>
        <p:spPr bwMode="auto">
          <a:xfrm>
            <a:off x="662343" y="2962297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7" name="Freeform 282"/>
          <p:cNvSpPr>
            <a:spLocks/>
          </p:cNvSpPr>
          <p:nvPr/>
        </p:nvSpPr>
        <p:spPr bwMode="auto">
          <a:xfrm>
            <a:off x="2373312" y="1712911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8" name="Freeform 283"/>
          <p:cNvSpPr>
            <a:spLocks/>
          </p:cNvSpPr>
          <p:nvPr/>
        </p:nvSpPr>
        <p:spPr bwMode="auto">
          <a:xfrm>
            <a:off x="1897063" y="1692274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0" name="Freeform 285"/>
          <p:cNvSpPr>
            <a:spLocks/>
          </p:cNvSpPr>
          <p:nvPr/>
        </p:nvSpPr>
        <p:spPr bwMode="auto">
          <a:xfrm>
            <a:off x="2611438" y="1377949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1" name="Freeform 286"/>
          <p:cNvSpPr>
            <a:spLocks/>
          </p:cNvSpPr>
          <p:nvPr/>
        </p:nvSpPr>
        <p:spPr bwMode="auto">
          <a:xfrm>
            <a:off x="476591" y="1813718"/>
            <a:ext cx="320675" cy="323850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2" name="Freeform 287"/>
          <p:cNvSpPr>
            <a:spLocks/>
          </p:cNvSpPr>
          <p:nvPr/>
        </p:nvSpPr>
        <p:spPr bwMode="auto">
          <a:xfrm>
            <a:off x="407988" y="968374"/>
            <a:ext cx="320675" cy="323850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3" name="Freeform 288"/>
          <p:cNvSpPr>
            <a:spLocks/>
          </p:cNvSpPr>
          <p:nvPr/>
        </p:nvSpPr>
        <p:spPr bwMode="auto">
          <a:xfrm>
            <a:off x="1340956" y="2290761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4" name="Freeform 289"/>
          <p:cNvSpPr>
            <a:spLocks/>
          </p:cNvSpPr>
          <p:nvPr/>
        </p:nvSpPr>
        <p:spPr bwMode="auto">
          <a:xfrm>
            <a:off x="1319213" y="2111374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5" name="Freeform 290"/>
          <p:cNvSpPr>
            <a:spLocks/>
          </p:cNvSpPr>
          <p:nvPr/>
        </p:nvSpPr>
        <p:spPr bwMode="auto">
          <a:xfrm>
            <a:off x="1165517" y="968374"/>
            <a:ext cx="492125" cy="43497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6" name="Freeform 291"/>
          <p:cNvSpPr>
            <a:spLocks/>
          </p:cNvSpPr>
          <p:nvPr/>
        </p:nvSpPr>
        <p:spPr bwMode="auto">
          <a:xfrm>
            <a:off x="382588" y="1863724"/>
            <a:ext cx="492125" cy="43497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9" name="Freeform 272"/>
          <p:cNvSpPr>
            <a:spLocks/>
          </p:cNvSpPr>
          <p:nvPr/>
        </p:nvSpPr>
        <p:spPr bwMode="auto">
          <a:xfrm>
            <a:off x="8985250" y="5631657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0" name="Freeform 273"/>
          <p:cNvSpPr>
            <a:spLocks/>
          </p:cNvSpPr>
          <p:nvPr/>
        </p:nvSpPr>
        <p:spPr bwMode="auto">
          <a:xfrm>
            <a:off x="8024440" y="5933833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1" name="Freeform 274"/>
          <p:cNvSpPr>
            <a:spLocks/>
          </p:cNvSpPr>
          <p:nvPr/>
        </p:nvSpPr>
        <p:spPr bwMode="auto">
          <a:xfrm>
            <a:off x="9239250" y="4469607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3" name="Freeform 276"/>
          <p:cNvSpPr>
            <a:spLocks/>
          </p:cNvSpPr>
          <p:nvPr/>
        </p:nvSpPr>
        <p:spPr bwMode="auto">
          <a:xfrm>
            <a:off x="8420100" y="6263482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4" name="Freeform 277"/>
          <p:cNvSpPr>
            <a:spLocks/>
          </p:cNvSpPr>
          <p:nvPr/>
        </p:nvSpPr>
        <p:spPr bwMode="auto">
          <a:xfrm>
            <a:off x="8527596" y="4600008"/>
            <a:ext cx="361950" cy="409575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5" name="Freeform 278"/>
          <p:cNvSpPr>
            <a:spLocks/>
          </p:cNvSpPr>
          <p:nvPr/>
        </p:nvSpPr>
        <p:spPr bwMode="auto">
          <a:xfrm>
            <a:off x="9832975" y="5237957"/>
            <a:ext cx="361950" cy="409575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6" name="Freeform 279"/>
          <p:cNvSpPr>
            <a:spLocks/>
          </p:cNvSpPr>
          <p:nvPr/>
        </p:nvSpPr>
        <p:spPr bwMode="auto">
          <a:xfrm>
            <a:off x="9309100" y="5668453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7" name="Freeform 280"/>
          <p:cNvSpPr>
            <a:spLocks/>
          </p:cNvSpPr>
          <p:nvPr/>
        </p:nvSpPr>
        <p:spPr bwMode="auto">
          <a:xfrm>
            <a:off x="9594850" y="6219032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4" name="Freeform 268"/>
          <p:cNvSpPr>
            <a:spLocks/>
          </p:cNvSpPr>
          <p:nvPr/>
        </p:nvSpPr>
        <p:spPr bwMode="auto">
          <a:xfrm>
            <a:off x="7468564" y="1006230"/>
            <a:ext cx="863600" cy="901700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5" name="Freeform 269"/>
          <p:cNvSpPr>
            <a:spLocks/>
          </p:cNvSpPr>
          <p:nvPr/>
        </p:nvSpPr>
        <p:spPr bwMode="auto">
          <a:xfrm>
            <a:off x="8742975" y="1629975"/>
            <a:ext cx="419100" cy="498475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50" y="1682987"/>
            <a:ext cx="4157128" cy="4193701"/>
          </a:xfrm>
          <a:prstGeom prst="rect">
            <a:avLst/>
          </a:prstGeom>
        </p:spPr>
      </p:pic>
      <p:sp>
        <p:nvSpPr>
          <p:cNvPr id="426" name="Freeform 269"/>
          <p:cNvSpPr>
            <a:spLocks/>
          </p:cNvSpPr>
          <p:nvPr/>
        </p:nvSpPr>
        <p:spPr bwMode="auto">
          <a:xfrm rot="237416">
            <a:off x="1265917" y="5122670"/>
            <a:ext cx="539440" cy="641607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>
          <a:xfrm>
            <a:off x="3536156" y="2744588"/>
            <a:ext cx="3619500" cy="2274292"/>
          </a:xfrm>
        </p:spPr>
        <p:txBody>
          <a:bodyPr/>
          <a:lstStyle/>
          <a:p>
            <a:r>
              <a:rPr kumimoji="1" lang="ja-JP" altLang="en-US" sz="3200" dirty="0" smtClean="0"/>
              <a:t>令和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年度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鶴岡市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こども環境かるた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応募作品</a:t>
            </a:r>
            <a:endParaRPr kumimoji="1" lang="ja-JP" altLang="en-US" sz="3200" dirty="0"/>
          </a:p>
        </p:txBody>
      </p:sp>
      <p:pic>
        <p:nvPicPr>
          <p:cNvPr id="259" name="VSQ_MUSIC_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0313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640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9"/>
                </p:tgtEl>
              </p:cMediaNode>
            </p:audio>
          </p:childTnLst>
        </p:cTn>
      </p:par>
    </p:tnLst>
    <p:bldLst>
      <p:bldP spid="396" grpId="0" animBg="1"/>
      <p:bldP spid="397" grpId="0" animBg="1"/>
      <p:bldP spid="401" grpId="0" animBg="1"/>
      <p:bldP spid="403" grpId="0" animBg="1"/>
      <p:bldP spid="405" grpId="0" animBg="1"/>
      <p:bldP spid="410" grpId="0" animBg="1"/>
      <p:bldP spid="414" grpId="0" animBg="1"/>
      <p:bldP spid="416" grpId="0" animBg="1"/>
      <p:bldP spid="424" grpId="0" animBg="1"/>
      <p:bldP spid="425" grpId="0" animBg="1"/>
      <p:bldP spid="4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  <a:solidFill>
            <a:schemeClr val="bg1">
              <a:lumMod val="75000"/>
            </a:schemeClr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3656" y="0"/>
              <a:ext cx="3080" cy="4752"/>
            </a:xfrm>
            <a:custGeom>
              <a:avLst/>
              <a:gdLst>
                <a:gd name="T0" fmla="*/ 70 w 3080"/>
                <a:gd name="T1" fmla="*/ 0 h 4752"/>
                <a:gd name="T2" fmla="*/ 0 w 3080"/>
                <a:gd name="T3" fmla="*/ 0 h 4752"/>
                <a:gd name="T4" fmla="*/ 3080 w 3080"/>
                <a:gd name="T5" fmla="*/ 4752 h 4752"/>
                <a:gd name="T6" fmla="*/ 3080 w 3080"/>
                <a:gd name="T7" fmla="*/ 4642 h 4752"/>
                <a:gd name="T8" fmla="*/ 7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70" y="0"/>
                  </a:moveTo>
                  <a:lnTo>
                    <a:pt x="0" y="0"/>
                  </a:lnTo>
                  <a:lnTo>
                    <a:pt x="3080" y="4752"/>
                  </a:lnTo>
                  <a:lnTo>
                    <a:pt x="3080" y="464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3656" y="0"/>
              <a:ext cx="3080" cy="4752"/>
            </a:xfrm>
            <a:custGeom>
              <a:avLst/>
              <a:gdLst>
                <a:gd name="T0" fmla="*/ 70 w 3080"/>
                <a:gd name="T1" fmla="*/ 0 h 4752"/>
                <a:gd name="T2" fmla="*/ 0 w 3080"/>
                <a:gd name="T3" fmla="*/ 0 h 4752"/>
                <a:gd name="T4" fmla="*/ 3080 w 3080"/>
                <a:gd name="T5" fmla="*/ 4752 h 4752"/>
                <a:gd name="T6" fmla="*/ 3080 w 3080"/>
                <a:gd name="T7" fmla="*/ 4642 h 4752"/>
                <a:gd name="T8" fmla="*/ 7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70" y="0"/>
                  </a:moveTo>
                  <a:lnTo>
                    <a:pt x="0" y="0"/>
                  </a:lnTo>
                  <a:lnTo>
                    <a:pt x="3080" y="4752"/>
                  </a:lnTo>
                  <a:lnTo>
                    <a:pt x="3080" y="464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008" y="0"/>
              <a:ext cx="2728" cy="4208"/>
            </a:xfrm>
            <a:custGeom>
              <a:avLst/>
              <a:gdLst>
                <a:gd name="T0" fmla="*/ 72 w 2728"/>
                <a:gd name="T1" fmla="*/ 0 h 4208"/>
                <a:gd name="T2" fmla="*/ 0 w 2728"/>
                <a:gd name="T3" fmla="*/ 0 h 4208"/>
                <a:gd name="T4" fmla="*/ 2728 w 2728"/>
                <a:gd name="T5" fmla="*/ 4208 h 4208"/>
                <a:gd name="T6" fmla="*/ 2728 w 2728"/>
                <a:gd name="T7" fmla="*/ 4098 h 4208"/>
                <a:gd name="T8" fmla="*/ 72 w 2728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8" h="4208">
                  <a:moveTo>
                    <a:pt x="72" y="0"/>
                  </a:moveTo>
                  <a:lnTo>
                    <a:pt x="0" y="0"/>
                  </a:lnTo>
                  <a:lnTo>
                    <a:pt x="2728" y="4208"/>
                  </a:lnTo>
                  <a:lnTo>
                    <a:pt x="2728" y="4098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4008" y="0"/>
              <a:ext cx="2728" cy="4208"/>
            </a:xfrm>
            <a:custGeom>
              <a:avLst/>
              <a:gdLst>
                <a:gd name="T0" fmla="*/ 72 w 2728"/>
                <a:gd name="T1" fmla="*/ 0 h 4208"/>
                <a:gd name="T2" fmla="*/ 0 w 2728"/>
                <a:gd name="T3" fmla="*/ 0 h 4208"/>
                <a:gd name="T4" fmla="*/ 2728 w 2728"/>
                <a:gd name="T5" fmla="*/ 4208 h 4208"/>
                <a:gd name="T6" fmla="*/ 2728 w 2728"/>
                <a:gd name="T7" fmla="*/ 4098 h 4208"/>
                <a:gd name="T8" fmla="*/ 72 w 2728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8" h="4208">
                  <a:moveTo>
                    <a:pt x="72" y="0"/>
                  </a:moveTo>
                  <a:lnTo>
                    <a:pt x="0" y="0"/>
                  </a:lnTo>
                  <a:lnTo>
                    <a:pt x="2728" y="4208"/>
                  </a:lnTo>
                  <a:lnTo>
                    <a:pt x="2728" y="4098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4184" y="0"/>
              <a:ext cx="2552" cy="3934"/>
            </a:xfrm>
            <a:custGeom>
              <a:avLst/>
              <a:gdLst>
                <a:gd name="T0" fmla="*/ 72 w 2552"/>
                <a:gd name="T1" fmla="*/ 0 h 3934"/>
                <a:gd name="T2" fmla="*/ 0 w 2552"/>
                <a:gd name="T3" fmla="*/ 0 h 3934"/>
                <a:gd name="T4" fmla="*/ 2552 w 2552"/>
                <a:gd name="T5" fmla="*/ 3934 h 3934"/>
                <a:gd name="T6" fmla="*/ 2552 w 2552"/>
                <a:gd name="T7" fmla="*/ 3826 h 3934"/>
                <a:gd name="T8" fmla="*/ 72 w 2552"/>
                <a:gd name="T9" fmla="*/ 0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2" h="3934">
                  <a:moveTo>
                    <a:pt x="72" y="0"/>
                  </a:moveTo>
                  <a:lnTo>
                    <a:pt x="0" y="0"/>
                  </a:lnTo>
                  <a:lnTo>
                    <a:pt x="2552" y="3934"/>
                  </a:lnTo>
                  <a:lnTo>
                    <a:pt x="2552" y="3826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4184" y="0"/>
              <a:ext cx="2552" cy="3934"/>
            </a:xfrm>
            <a:custGeom>
              <a:avLst/>
              <a:gdLst>
                <a:gd name="T0" fmla="*/ 72 w 2552"/>
                <a:gd name="T1" fmla="*/ 0 h 3934"/>
                <a:gd name="T2" fmla="*/ 0 w 2552"/>
                <a:gd name="T3" fmla="*/ 0 h 3934"/>
                <a:gd name="T4" fmla="*/ 2552 w 2552"/>
                <a:gd name="T5" fmla="*/ 3934 h 3934"/>
                <a:gd name="T6" fmla="*/ 2552 w 2552"/>
                <a:gd name="T7" fmla="*/ 3826 h 3934"/>
                <a:gd name="T8" fmla="*/ 72 w 2552"/>
                <a:gd name="T9" fmla="*/ 0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2" h="3934">
                  <a:moveTo>
                    <a:pt x="72" y="0"/>
                  </a:moveTo>
                  <a:lnTo>
                    <a:pt x="0" y="0"/>
                  </a:lnTo>
                  <a:lnTo>
                    <a:pt x="2552" y="3934"/>
                  </a:lnTo>
                  <a:lnTo>
                    <a:pt x="2552" y="3826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3832" y="0"/>
              <a:ext cx="2904" cy="4480"/>
            </a:xfrm>
            <a:custGeom>
              <a:avLst/>
              <a:gdLst>
                <a:gd name="T0" fmla="*/ 70 w 2904"/>
                <a:gd name="T1" fmla="*/ 0 h 4480"/>
                <a:gd name="T2" fmla="*/ 0 w 2904"/>
                <a:gd name="T3" fmla="*/ 0 h 4480"/>
                <a:gd name="T4" fmla="*/ 2904 w 2904"/>
                <a:gd name="T5" fmla="*/ 4480 h 4480"/>
                <a:gd name="T6" fmla="*/ 2904 w 2904"/>
                <a:gd name="T7" fmla="*/ 4370 h 4480"/>
                <a:gd name="T8" fmla="*/ 70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70" y="0"/>
                  </a:moveTo>
                  <a:lnTo>
                    <a:pt x="0" y="0"/>
                  </a:lnTo>
                  <a:lnTo>
                    <a:pt x="2904" y="4480"/>
                  </a:lnTo>
                  <a:lnTo>
                    <a:pt x="2904" y="437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3832" y="0"/>
              <a:ext cx="2904" cy="4480"/>
            </a:xfrm>
            <a:custGeom>
              <a:avLst/>
              <a:gdLst>
                <a:gd name="T0" fmla="*/ 70 w 2904"/>
                <a:gd name="T1" fmla="*/ 0 h 4480"/>
                <a:gd name="T2" fmla="*/ 0 w 2904"/>
                <a:gd name="T3" fmla="*/ 0 h 4480"/>
                <a:gd name="T4" fmla="*/ 2904 w 2904"/>
                <a:gd name="T5" fmla="*/ 4480 h 4480"/>
                <a:gd name="T6" fmla="*/ 2904 w 2904"/>
                <a:gd name="T7" fmla="*/ 4370 h 4480"/>
                <a:gd name="T8" fmla="*/ 70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70" y="0"/>
                  </a:moveTo>
                  <a:lnTo>
                    <a:pt x="0" y="0"/>
                  </a:lnTo>
                  <a:lnTo>
                    <a:pt x="2904" y="4480"/>
                  </a:lnTo>
                  <a:lnTo>
                    <a:pt x="2904" y="4370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224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224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295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295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206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206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2420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2420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277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277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2596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2596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5596" y="0"/>
              <a:ext cx="1140" cy="1756"/>
            </a:xfrm>
            <a:custGeom>
              <a:avLst/>
              <a:gdLst>
                <a:gd name="T0" fmla="*/ 72 w 1140"/>
                <a:gd name="T1" fmla="*/ 0 h 1756"/>
                <a:gd name="T2" fmla="*/ 0 w 1140"/>
                <a:gd name="T3" fmla="*/ 0 h 1756"/>
                <a:gd name="T4" fmla="*/ 1140 w 1140"/>
                <a:gd name="T5" fmla="*/ 1756 h 1756"/>
                <a:gd name="T6" fmla="*/ 1140 w 1140"/>
                <a:gd name="T7" fmla="*/ 1648 h 1756"/>
                <a:gd name="T8" fmla="*/ 72 w 1140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756">
                  <a:moveTo>
                    <a:pt x="72" y="0"/>
                  </a:moveTo>
                  <a:lnTo>
                    <a:pt x="0" y="0"/>
                  </a:lnTo>
                  <a:lnTo>
                    <a:pt x="1140" y="1756"/>
                  </a:lnTo>
                  <a:lnTo>
                    <a:pt x="1140" y="1648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5596" y="0"/>
              <a:ext cx="1140" cy="1756"/>
            </a:xfrm>
            <a:custGeom>
              <a:avLst/>
              <a:gdLst>
                <a:gd name="T0" fmla="*/ 72 w 1140"/>
                <a:gd name="T1" fmla="*/ 0 h 1756"/>
                <a:gd name="T2" fmla="*/ 0 w 1140"/>
                <a:gd name="T3" fmla="*/ 0 h 1756"/>
                <a:gd name="T4" fmla="*/ 1140 w 1140"/>
                <a:gd name="T5" fmla="*/ 1756 h 1756"/>
                <a:gd name="T6" fmla="*/ 1140 w 1140"/>
                <a:gd name="T7" fmla="*/ 1648 h 1756"/>
                <a:gd name="T8" fmla="*/ 72 w 1140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756">
                  <a:moveTo>
                    <a:pt x="72" y="0"/>
                  </a:moveTo>
                  <a:lnTo>
                    <a:pt x="0" y="0"/>
                  </a:lnTo>
                  <a:lnTo>
                    <a:pt x="1140" y="1756"/>
                  </a:lnTo>
                  <a:lnTo>
                    <a:pt x="1140" y="1648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5950" y="0"/>
              <a:ext cx="786" cy="1212"/>
            </a:xfrm>
            <a:custGeom>
              <a:avLst/>
              <a:gdLst>
                <a:gd name="T0" fmla="*/ 70 w 786"/>
                <a:gd name="T1" fmla="*/ 0 h 1212"/>
                <a:gd name="T2" fmla="*/ 0 w 786"/>
                <a:gd name="T3" fmla="*/ 0 h 1212"/>
                <a:gd name="T4" fmla="*/ 786 w 786"/>
                <a:gd name="T5" fmla="*/ 1212 h 1212"/>
                <a:gd name="T6" fmla="*/ 786 w 786"/>
                <a:gd name="T7" fmla="*/ 1102 h 1212"/>
                <a:gd name="T8" fmla="*/ 70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0" y="0"/>
                  </a:moveTo>
                  <a:lnTo>
                    <a:pt x="0" y="0"/>
                  </a:lnTo>
                  <a:lnTo>
                    <a:pt x="786" y="1212"/>
                  </a:lnTo>
                  <a:lnTo>
                    <a:pt x="786" y="110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5950" y="0"/>
              <a:ext cx="786" cy="1212"/>
            </a:xfrm>
            <a:custGeom>
              <a:avLst/>
              <a:gdLst>
                <a:gd name="T0" fmla="*/ 70 w 786"/>
                <a:gd name="T1" fmla="*/ 0 h 1212"/>
                <a:gd name="T2" fmla="*/ 0 w 786"/>
                <a:gd name="T3" fmla="*/ 0 h 1212"/>
                <a:gd name="T4" fmla="*/ 786 w 786"/>
                <a:gd name="T5" fmla="*/ 1212 h 1212"/>
                <a:gd name="T6" fmla="*/ 786 w 786"/>
                <a:gd name="T7" fmla="*/ 1102 h 1212"/>
                <a:gd name="T8" fmla="*/ 70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0" y="0"/>
                  </a:moveTo>
                  <a:lnTo>
                    <a:pt x="0" y="0"/>
                  </a:lnTo>
                  <a:lnTo>
                    <a:pt x="786" y="1212"/>
                  </a:lnTo>
                  <a:lnTo>
                    <a:pt x="786" y="110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5774" y="0"/>
              <a:ext cx="962" cy="1484"/>
            </a:xfrm>
            <a:custGeom>
              <a:avLst/>
              <a:gdLst>
                <a:gd name="T0" fmla="*/ 70 w 962"/>
                <a:gd name="T1" fmla="*/ 0 h 1484"/>
                <a:gd name="T2" fmla="*/ 0 w 962"/>
                <a:gd name="T3" fmla="*/ 0 h 1484"/>
                <a:gd name="T4" fmla="*/ 962 w 962"/>
                <a:gd name="T5" fmla="*/ 1484 h 1484"/>
                <a:gd name="T6" fmla="*/ 962 w 962"/>
                <a:gd name="T7" fmla="*/ 1376 h 1484"/>
                <a:gd name="T8" fmla="*/ 70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70" y="0"/>
                  </a:moveTo>
                  <a:lnTo>
                    <a:pt x="0" y="0"/>
                  </a:lnTo>
                  <a:lnTo>
                    <a:pt x="962" y="1484"/>
                  </a:lnTo>
                  <a:lnTo>
                    <a:pt x="962" y="1376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5774" y="0"/>
              <a:ext cx="962" cy="1484"/>
            </a:xfrm>
            <a:custGeom>
              <a:avLst/>
              <a:gdLst>
                <a:gd name="T0" fmla="*/ 70 w 962"/>
                <a:gd name="T1" fmla="*/ 0 h 1484"/>
                <a:gd name="T2" fmla="*/ 0 w 962"/>
                <a:gd name="T3" fmla="*/ 0 h 1484"/>
                <a:gd name="T4" fmla="*/ 962 w 962"/>
                <a:gd name="T5" fmla="*/ 1484 h 1484"/>
                <a:gd name="T6" fmla="*/ 962 w 962"/>
                <a:gd name="T7" fmla="*/ 1376 h 1484"/>
                <a:gd name="T8" fmla="*/ 70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70" y="0"/>
                  </a:moveTo>
                  <a:lnTo>
                    <a:pt x="0" y="0"/>
                  </a:lnTo>
                  <a:lnTo>
                    <a:pt x="962" y="1484"/>
                  </a:lnTo>
                  <a:lnTo>
                    <a:pt x="962" y="1376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4362" y="0"/>
              <a:ext cx="2374" cy="3662"/>
            </a:xfrm>
            <a:custGeom>
              <a:avLst/>
              <a:gdLst>
                <a:gd name="T0" fmla="*/ 70 w 2374"/>
                <a:gd name="T1" fmla="*/ 0 h 3662"/>
                <a:gd name="T2" fmla="*/ 0 w 2374"/>
                <a:gd name="T3" fmla="*/ 0 h 3662"/>
                <a:gd name="T4" fmla="*/ 2374 w 2374"/>
                <a:gd name="T5" fmla="*/ 3662 h 3662"/>
                <a:gd name="T6" fmla="*/ 2374 w 2374"/>
                <a:gd name="T7" fmla="*/ 3554 h 3662"/>
                <a:gd name="T8" fmla="*/ 70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70" y="0"/>
                  </a:moveTo>
                  <a:lnTo>
                    <a:pt x="0" y="0"/>
                  </a:lnTo>
                  <a:lnTo>
                    <a:pt x="2374" y="3662"/>
                  </a:lnTo>
                  <a:lnTo>
                    <a:pt x="2374" y="3554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4362" y="0"/>
              <a:ext cx="2374" cy="3662"/>
            </a:xfrm>
            <a:custGeom>
              <a:avLst/>
              <a:gdLst>
                <a:gd name="T0" fmla="*/ 70 w 2374"/>
                <a:gd name="T1" fmla="*/ 0 h 3662"/>
                <a:gd name="T2" fmla="*/ 0 w 2374"/>
                <a:gd name="T3" fmla="*/ 0 h 3662"/>
                <a:gd name="T4" fmla="*/ 2374 w 2374"/>
                <a:gd name="T5" fmla="*/ 3662 h 3662"/>
                <a:gd name="T6" fmla="*/ 2374 w 2374"/>
                <a:gd name="T7" fmla="*/ 3554 h 3662"/>
                <a:gd name="T8" fmla="*/ 70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70" y="0"/>
                  </a:moveTo>
                  <a:lnTo>
                    <a:pt x="0" y="0"/>
                  </a:lnTo>
                  <a:lnTo>
                    <a:pt x="2374" y="3662"/>
                  </a:lnTo>
                  <a:lnTo>
                    <a:pt x="2374" y="3554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6656" y="0"/>
              <a:ext cx="80" cy="122"/>
            </a:xfrm>
            <a:custGeom>
              <a:avLst/>
              <a:gdLst>
                <a:gd name="T0" fmla="*/ 70 w 80"/>
                <a:gd name="T1" fmla="*/ 0 h 122"/>
                <a:gd name="T2" fmla="*/ 0 w 80"/>
                <a:gd name="T3" fmla="*/ 0 h 122"/>
                <a:gd name="T4" fmla="*/ 80 w 80"/>
                <a:gd name="T5" fmla="*/ 122 h 122"/>
                <a:gd name="T6" fmla="*/ 80 w 80"/>
                <a:gd name="T7" fmla="*/ 14 h 122"/>
                <a:gd name="T8" fmla="*/ 7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70" y="0"/>
                  </a:moveTo>
                  <a:lnTo>
                    <a:pt x="0" y="0"/>
                  </a:lnTo>
                  <a:lnTo>
                    <a:pt x="80" y="122"/>
                  </a:lnTo>
                  <a:lnTo>
                    <a:pt x="80" y="14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6656" y="0"/>
              <a:ext cx="80" cy="122"/>
            </a:xfrm>
            <a:custGeom>
              <a:avLst/>
              <a:gdLst>
                <a:gd name="T0" fmla="*/ 70 w 80"/>
                <a:gd name="T1" fmla="*/ 0 h 122"/>
                <a:gd name="T2" fmla="*/ 0 w 80"/>
                <a:gd name="T3" fmla="*/ 0 h 122"/>
                <a:gd name="T4" fmla="*/ 80 w 80"/>
                <a:gd name="T5" fmla="*/ 122 h 122"/>
                <a:gd name="T6" fmla="*/ 80 w 80"/>
                <a:gd name="T7" fmla="*/ 14 h 122"/>
                <a:gd name="T8" fmla="*/ 7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70" y="0"/>
                  </a:moveTo>
                  <a:lnTo>
                    <a:pt x="0" y="0"/>
                  </a:lnTo>
                  <a:lnTo>
                    <a:pt x="80" y="122"/>
                  </a:lnTo>
                  <a:lnTo>
                    <a:pt x="80" y="14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6302" y="0"/>
              <a:ext cx="434" cy="668"/>
            </a:xfrm>
            <a:custGeom>
              <a:avLst/>
              <a:gdLst>
                <a:gd name="T0" fmla="*/ 72 w 434"/>
                <a:gd name="T1" fmla="*/ 0 h 668"/>
                <a:gd name="T2" fmla="*/ 0 w 434"/>
                <a:gd name="T3" fmla="*/ 0 h 668"/>
                <a:gd name="T4" fmla="*/ 434 w 434"/>
                <a:gd name="T5" fmla="*/ 668 h 668"/>
                <a:gd name="T6" fmla="*/ 434 w 434"/>
                <a:gd name="T7" fmla="*/ 558 h 668"/>
                <a:gd name="T8" fmla="*/ 72 w 434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668">
                  <a:moveTo>
                    <a:pt x="72" y="0"/>
                  </a:moveTo>
                  <a:lnTo>
                    <a:pt x="0" y="0"/>
                  </a:lnTo>
                  <a:lnTo>
                    <a:pt x="434" y="668"/>
                  </a:lnTo>
                  <a:lnTo>
                    <a:pt x="434" y="558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6302" y="0"/>
              <a:ext cx="434" cy="668"/>
            </a:xfrm>
            <a:custGeom>
              <a:avLst/>
              <a:gdLst>
                <a:gd name="T0" fmla="*/ 72 w 434"/>
                <a:gd name="T1" fmla="*/ 0 h 668"/>
                <a:gd name="T2" fmla="*/ 0 w 434"/>
                <a:gd name="T3" fmla="*/ 0 h 668"/>
                <a:gd name="T4" fmla="*/ 434 w 434"/>
                <a:gd name="T5" fmla="*/ 668 h 668"/>
                <a:gd name="T6" fmla="*/ 434 w 434"/>
                <a:gd name="T7" fmla="*/ 558 h 668"/>
                <a:gd name="T8" fmla="*/ 72 w 434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668">
                  <a:moveTo>
                    <a:pt x="72" y="0"/>
                  </a:moveTo>
                  <a:lnTo>
                    <a:pt x="0" y="0"/>
                  </a:lnTo>
                  <a:lnTo>
                    <a:pt x="434" y="668"/>
                  </a:lnTo>
                  <a:lnTo>
                    <a:pt x="434" y="558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1890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1890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6480" y="0"/>
              <a:ext cx="256" cy="394"/>
            </a:xfrm>
            <a:custGeom>
              <a:avLst/>
              <a:gdLst>
                <a:gd name="T0" fmla="*/ 70 w 256"/>
                <a:gd name="T1" fmla="*/ 0 h 394"/>
                <a:gd name="T2" fmla="*/ 0 w 256"/>
                <a:gd name="T3" fmla="*/ 0 h 394"/>
                <a:gd name="T4" fmla="*/ 256 w 256"/>
                <a:gd name="T5" fmla="*/ 394 h 394"/>
                <a:gd name="T6" fmla="*/ 256 w 256"/>
                <a:gd name="T7" fmla="*/ 286 h 394"/>
                <a:gd name="T8" fmla="*/ 70 w 256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4">
                  <a:moveTo>
                    <a:pt x="70" y="0"/>
                  </a:moveTo>
                  <a:lnTo>
                    <a:pt x="0" y="0"/>
                  </a:lnTo>
                  <a:lnTo>
                    <a:pt x="256" y="394"/>
                  </a:lnTo>
                  <a:lnTo>
                    <a:pt x="256" y="286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6480" y="0"/>
              <a:ext cx="256" cy="394"/>
            </a:xfrm>
            <a:custGeom>
              <a:avLst/>
              <a:gdLst>
                <a:gd name="T0" fmla="*/ 70 w 256"/>
                <a:gd name="T1" fmla="*/ 0 h 394"/>
                <a:gd name="T2" fmla="*/ 0 w 256"/>
                <a:gd name="T3" fmla="*/ 0 h 394"/>
                <a:gd name="T4" fmla="*/ 256 w 256"/>
                <a:gd name="T5" fmla="*/ 394 h 394"/>
                <a:gd name="T6" fmla="*/ 256 w 256"/>
                <a:gd name="T7" fmla="*/ 286 h 394"/>
                <a:gd name="T8" fmla="*/ 70 w 256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4">
                  <a:moveTo>
                    <a:pt x="70" y="0"/>
                  </a:moveTo>
                  <a:lnTo>
                    <a:pt x="0" y="0"/>
                  </a:lnTo>
                  <a:lnTo>
                    <a:pt x="256" y="394"/>
                  </a:lnTo>
                  <a:lnTo>
                    <a:pt x="256" y="286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6126" y="0"/>
              <a:ext cx="610" cy="940"/>
            </a:xfrm>
            <a:custGeom>
              <a:avLst/>
              <a:gdLst>
                <a:gd name="T0" fmla="*/ 70 w 610"/>
                <a:gd name="T1" fmla="*/ 0 h 940"/>
                <a:gd name="T2" fmla="*/ 0 w 610"/>
                <a:gd name="T3" fmla="*/ 0 h 940"/>
                <a:gd name="T4" fmla="*/ 610 w 610"/>
                <a:gd name="T5" fmla="*/ 940 h 940"/>
                <a:gd name="T6" fmla="*/ 610 w 610"/>
                <a:gd name="T7" fmla="*/ 830 h 940"/>
                <a:gd name="T8" fmla="*/ 7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70" y="0"/>
                  </a:moveTo>
                  <a:lnTo>
                    <a:pt x="0" y="0"/>
                  </a:lnTo>
                  <a:lnTo>
                    <a:pt x="610" y="940"/>
                  </a:lnTo>
                  <a:lnTo>
                    <a:pt x="610" y="83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6126" y="0"/>
              <a:ext cx="610" cy="940"/>
            </a:xfrm>
            <a:custGeom>
              <a:avLst/>
              <a:gdLst>
                <a:gd name="T0" fmla="*/ 70 w 610"/>
                <a:gd name="T1" fmla="*/ 0 h 940"/>
                <a:gd name="T2" fmla="*/ 0 w 610"/>
                <a:gd name="T3" fmla="*/ 0 h 940"/>
                <a:gd name="T4" fmla="*/ 610 w 610"/>
                <a:gd name="T5" fmla="*/ 940 h 940"/>
                <a:gd name="T6" fmla="*/ 610 w 610"/>
                <a:gd name="T7" fmla="*/ 830 h 940"/>
                <a:gd name="T8" fmla="*/ 7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70" y="0"/>
                  </a:moveTo>
                  <a:lnTo>
                    <a:pt x="0" y="0"/>
                  </a:lnTo>
                  <a:lnTo>
                    <a:pt x="610" y="940"/>
                  </a:lnTo>
                  <a:lnTo>
                    <a:pt x="610" y="830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5420" y="0"/>
              <a:ext cx="1316" cy="2028"/>
            </a:xfrm>
            <a:custGeom>
              <a:avLst/>
              <a:gdLst>
                <a:gd name="T0" fmla="*/ 70 w 1316"/>
                <a:gd name="T1" fmla="*/ 0 h 2028"/>
                <a:gd name="T2" fmla="*/ 0 w 1316"/>
                <a:gd name="T3" fmla="*/ 0 h 2028"/>
                <a:gd name="T4" fmla="*/ 1316 w 1316"/>
                <a:gd name="T5" fmla="*/ 2028 h 2028"/>
                <a:gd name="T6" fmla="*/ 1316 w 1316"/>
                <a:gd name="T7" fmla="*/ 1920 h 2028"/>
                <a:gd name="T8" fmla="*/ 70 w 1316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2028">
                  <a:moveTo>
                    <a:pt x="70" y="0"/>
                  </a:moveTo>
                  <a:lnTo>
                    <a:pt x="0" y="0"/>
                  </a:lnTo>
                  <a:lnTo>
                    <a:pt x="1316" y="2028"/>
                  </a:lnTo>
                  <a:lnTo>
                    <a:pt x="1316" y="192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5420" y="0"/>
              <a:ext cx="1316" cy="2028"/>
            </a:xfrm>
            <a:custGeom>
              <a:avLst/>
              <a:gdLst>
                <a:gd name="T0" fmla="*/ 70 w 1316"/>
                <a:gd name="T1" fmla="*/ 0 h 2028"/>
                <a:gd name="T2" fmla="*/ 0 w 1316"/>
                <a:gd name="T3" fmla="*/ 0 h 2028"/>
                <a:gd name="T4" fmla="*/ 1316 w 1316"/>
                <a:gd name="T5" fmla="*/ 2028 h 2028"/>
                <a:gd name="T6" fmla="*/ 1316 w 1316"/>
                <a:gd name="T7" fmla="*/ 1920 h 2028"/>
                <a:gd name="T8" fmla="*/ 70 w 1316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2028">
                  <a:moveTo>
                    <a:pt x="70" y="0"/>
                  </a:moveTo>
                  <a:lnTo>
                    <a:pt x="0" y="0"/>
                  </a:lnTo>
                  <a:lnTo>
                    <a:pt x="1316" y="2028"/>
                  </a:lnTo>
                  <a:lnTo>
                    <a:pt x="1316" y="1920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4714" y="0"/>
              <a:ext cx="2022" cy="3118"/>
            </a:xfrm>
            <a:custGeom>
              <a:avLst/>
              <a:gdLst>
                <a:gd name="T0" fmla="*/ 70 w 2022"/>
                <a:gd name="T1" fmla="*/ 0 h 3118"/>
                <a:gd name="T2" fmla="*/ 0 w 2022"/>
                <a:gd name="T3" fmla="*/ 0 h 3118"/>
                <a:gd name="T4" fmla="*/ 2022 w 2022"/>
                <a:gd name="T5" fmla="*/ 3118 h 3118"/>
                <a:gd name="T6" fmla="*/ 2022 w 2022"/>
                <a:gd name="T7" fmla="*/ 3008 h 3118"/>
                <a:gd name="T8" fmla="*/ 70 w 2022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2" h="3118">
                  <a:moveTo>
                    <a:pt x="70" y="0"/>
                  </a:moveTo>
                  <a:lnTo>
                    <a:pt x="0" y="0"/>
                  </a:lnTo>
                  <a:lnTo>
                    <a:pt x="2022" y="3118"/>
                  </a:lnTo>
                  <a:lnTo>
                    <a:pt x="2022" y="3008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4714" y="0"/>
              <a:ext cx="2022" cy="3118"/>
            </a:xfrm>
            <a:custGeom>
              <a:avLst/>
              <a:gdLst>
                <a:gd name="T0" fmla="*/ 70 w 2022"/>
                <a:gd name="T1" fmla="*/ 0 h 3118"/>
                <a:gd name="T2" fmla="*/ 0 w 2022"/>
                <a:gd name="T3" fmla="*/ 0 h 3118"/>
                <a:gd name="T4" fmla="*/ 2022 w 2022"/>
                <a:gd name="T5" fmla="*/ 3118 h 3118"/>
                <a:gd name="T6" fmla="*/ 2022 w 2022"/>
                <a:gd name="T7" fmla="*/ 3008 h 3118"/>
                <a:gd name="T8" fmla="*/ 70 w 2022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2" h="3118">
                  <a:moveTo>
                    <a:pt x="70" y="0"/>
                  </a:moveTo>
                  <a:lnTo>
                    <a:pt x="0" y="0"/>
                  </a:lnTo>
                  <a:lnTo>
                    <a:pt x="2022" y="3118"/>
                  </a:lnTo>
                  <a:lnTo>
                    <a:pt x="2022" y="3008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4538" y="0"/>
              <a:ext cx="2198" cy="3390"/>
            </a:xfrm>
            <a:custGeom>
              <a:avLst/>
              <a:gdLst>
                <a:gd name="T0" fmla="*/ 70 w 2198"/>
                <a:gd name="T1" fmla="*/ 0 h 3390"/>
                <a:gd name="T2" fmla="*/ 0 w 2198"/>
                <a:gd name="T3" fmla="*/ 0 h 3390"/>
                <a:gd name="T4" fmla="*/ 2198 w 2198"/>
                <a:gd name="T5" fmla="*/ 3390 h 3390"/>
                <a:gd name="T6" fmla="*/ 2198 w 2198"/>
                <a:gd name="T7" fmla="*/ 3282 h 3390"/>
                <a:gd name="T8" fmla="*/ 70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70" y="0"/>
                  </a:moveTo>
                  <a:lnTo>
                    <a:pt x="0" y="0"/>
                  </a:lnTo>
                  <a:lnTo>
                    <a:pt x="2198" y="3390"/>
                  </a:lnTo>
                  <a:lnTo>
                    <a:pt x="2198" y="328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4538" y="0"/>
              <a:ext cx="2198" cy="3390"/>
            </a:xfrm>
            <a:custGeom>
              <a:avLst/>
              <a:gdLst>
                <a:gd name="T0" fmla="*/ 70 w 2198"/>
                <a:gd name="T1" fmla="*/ 0 h 3390"/>
                <a:gd name="T2" fmla="*/ 0 w 2198"/>
                <a:gd name="T3" fmla="*/ 0 h 3390"/>
                <a:gd name="T4" fmla="*/ 2198 w 2198"/>
                <a:gd name="T5" fmla="*/ 3390 h 3390"/>
                <a:gd name="T6" fmla="*/ 2198 w 2198"/>
                <a:gd name="T7" fmla="*/ 3282 h 3390"/>
                <a:gd name="T8" fmla="*/ 70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70" y="0"/>
                  </a:moveTo>
                  <a:lnTo>
                    <a:pt x="0" y="0"/>
                  </a:lnTo>
                  <a:lnTo>
                    <a:pt x="2198" y="3390"/>
                  </a:lnTo>
                  <a:lnTo>
                    <a:pt x="2198" y="328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4890" y="0"/>
              <a:ext cx="1846" cy="2846"/>
            </a:xfrm>
            <a:custGeom>
              <a:avLst/>
              <a:gdLst>
                <a:gd name="T0" fmla="*/ 72 w 1846"/>
                <a:gd name="T1" fmla="*/ 0 h 2846"/>
                <a:gd name="T2" fmla="*/ 0 w 1846"/>
                <a:gd name="T3" fmla="*/ 0 h 2846"/>
                <a:gd name="T4" fmla="*/ 1846 w 1846"/>
                <a:gd name="T5" fmla="*/ 2846 h 2846"/>
                <a:gd name="T6" fmla="*/ 1846 w 1846"/>
                <a:gd name="T7" fmla="*/ 2736 h 2846"/>
                <a:gd name="T8" fmla="*/ 72 w 1846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6" h="2846">
                  <a:moveTo>
                    <a:pt x="72" y="0"/>
                  </a:moveTo>
                  <a:lnTo>
                    <a:pt x="0" y="0"/>
                  </a:lnTo>
                  <a:lnTo>
                    <a:pt x="1846" y="2846"/>
                  </a:lnTo>
                  <a:lnTo>
                    <a:pt x="1846" y="2736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4890" y="0"/>
              <a:ext cx="1846" cy="2846"/>
            </a:xfrm>
            <a:custGeom>
              <a:avLst/>
              <a:gdLst>
                <a:gd name="T0" fmla="*/ 72 w 1846"/>
                <a:gd name="T1" fmla="*/ 0 h 2846"/>
                <a:gd name="T2" fmla="*/ 0 w 1846"/>
                <a:gd name="T3" fmla="*/ 0 h 2846"/>
                <a:gd name="T4" fmla="*/ 1846 w 1846"/>
                <a:gd name="T5" fmla="*/ 2846 h 2846"/>
                <a:gd name="T6" fmla="*/ 1846 w 1846"/>
                <a:gd name="T7" fmla="*/ 2736 h 2846"/>
                <a:gd name="T8" fmla="*/ 72 w 1846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6" h="2846">
                  <a:moveTo>
                    <a:pt x="72" y="0"/>
                  </a:moveTo>
                  <a:lnTo>
                    <a:pt x="0" y="0"/>
                  </a:lnTo>
                  <a:lnTo>
                    <a:pt x="1846" y="2846"/>
                  </a:lnTo>
                  <a:lnTo>
                    <a:pt x="1846" y="2736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auto">
            <a:xfrm>
              <a:off x="5068" y="0"/>
              <a:ext cx="1668" cy="2574"/>
            </a:xfrm>
            <a:custGeom>
              <a:avLst/>
              <a:gdLst>
                <a:gd name="T0" fmla="*/ 70 w 1668"/>
                <a:gd name="T1" fmla="*/ 0 h 2574"/>
                <a:gd name="T2" fmla="*/ 0 w 1668"/>
                <a:gd name="T3" fmla="*/ 0 h 2574"/>
                <a:gd name="T4" fmla="*/ 1668 w 1668"/>
                <a:gd name="T5" fmla="*/ 2574 h 2574"/>
                <a:gd name="T6" fmla="*/ 1668 w 1668"/>
                <a:gd name="T7" fmla="*/ 2464 h 2574"/>
                <a:gd name="T8" fmla="*/ 70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70" y="0"/>
                  </a:moveTo>
                  <a:lnTo>
                    <a:pt x="0" y="0"/>
                  </a:lnTo>
                  <a:lnTo>
                    <a:pt x="1668" y="2574"/>
                  </a:lnTo>
                  <a:lnTo>
                    <a:pt x="1668" y="2464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auto">
            <a:xfrm>
              <a:off x="5068" y="0"/>
              <a:ext cx="1668" cy="2574"/>
            </a:xfrm>
            <a:custGeom>
              <a:avLst/>
              <a:gdLst>
                <a:gd name="T0" fmla="*/ 70 w 1668"/>
                <a:gd name="T1" fmla="*/ 0 h 2574"/>
                <a:gd name="T2" fmla="*/ 0 w 1668"/>
                <a:gd name="T3" fmla="*/ 0 h 2574"/>
                <a:gd name="T4" fmla="*/ 1668 w 1668"/>
                <a:gd name="T5" fmla="*/ 2574 h 2574"/>
                <a:gd name="T6" fmla="*/ 1668 w 1668"/>
                <a:gd name="T7" fmla="*/ 2464 h 2574"/>
                <a:gd name="T8" fmla="*/ 70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70" y="0"/>
                  </a:moveTo>
                  <a:lnTo>
                    <a:pt x="0" y="0"/>
                  </a:lnTo>
                  <a:lnTo>
                    <a:pt x="1668" y="2574"/>
                  </a:lnTo>
                  <a:lnTo>
                    <a:pt x="1668" y="2464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auto">
            <a:xfrm>
              <a:off x="5244" y="0"/>
              <a:ext cx="1492" cy="2302"/>
            </a:xfrm>
            <a:custGeom>
              <a:avLst/>
              <a:gdLst>
                <a:gd name="T0" fmla="*/ 70 w 1492"/>
                <a:gd name="T1" fmla="*/ 0 h 2302"/>
                <a:gd name="T2" fmla="*/ 0 w 1492"/>
                <a:gd name="T3" fmla="*/ 0 h 2302"/>
                <a:gd name="T4" fmla="*/ 1492 w 1492"/>
                <a:gd name="T5" fmla="*/ 2302 h 2302"/>
                <a:gd name="T6" fmla="*/ 1492 w 1492"/>
                <a:gd name="T7" fmla="*/ 2192 h 2302"/>
                <a:gd name="T8" fmla="*/ 70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70" y="0"/>
                  </a:moveTo>
                  <a:lnTo>
                    <a:pt x="0" y="0"/>
                  </a:lnTo>
                  <a:lnTo>
                    <a:pt x="1492" y="2302"/>
                  </a:lnTo>
                  <a:lnTo>
                    <a:pt x="1492" y="219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0"/>
            <p:cNvSpPr>
              <a:spLocks/>
            </p:cNvSpPr>
            <p:nvPr userDrawn="1"/>
          </p:nvSpPr>
          <p:spPr bwMode="auto">
            <a:xfrm>
              <a:off x="5244" y="0"/>
              <a:ext cx="1492" cy="2302"/>
            </a:xfrm>
            <a:custGeom>
              <a:avLst/>
              <a:gdLst>
                <a:gd name="T0" fmla="*/ 70 w 1492"/>
                <a:gd name="T1" fmla="*/ 0 h 2302"/>
                <a:gd name="T2" fmla="*/ 0 w 1492"/>
                <a:gd name="T3" fmla="*/ 0 h 2302"/>
                <a:gd name="T4" fmla="*/ 1492 w 1492"/>
                <a:gd name="T5" fmla="*/ 2302 h 2302"/>
                <a:gd name="T6" fmla="*/ 1492 w 1492"/>
                <a:gd name="T7" fmla="*/ 2192 h 2302"/>
                <a:gd name="T8" fmla="*/ 70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70" y="0"/>
                  </a:moveTo>
                  <a:lnTo>
                    <a:pt x="0" y="0"/>
                  </a:lnTo>
                  <a:lnTo>
                    <a:pt x="1492" y="2302"/>
                  </a:lnTo>
                  <a:lnTo>
                    <a:pt x="1492" y="219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0" y="786"/>
              <a:ext cx="2578" cy="3976"/>
            </a:xfrm>
            <a:custGeom>
              <a:avLst/>
              <a:gdLst>
                <a:gd name="T0" fmla="*/ 0 w 2578"/>
                <a:gd name="T1" fmla="*/ 0 h 3976"/>
                <a:gd name="T2" fmla="*/ 0 w 2578"/>
                <a:gd name="T3" fmla="*/ 108 h 3976"/>
                <a:gd name="T4" fmla="*/ 2506 w 2578"/>
                <a:gd name="T5" fmla="*/ 3976 h 3976"/>
                <a:gd name="T6" fmla="*/ 2578 w 2578"/>
                <a:gd name="T7" fmla="*/ 3976 h 3976"/>
                <a:gd name="T8" fmla="*/ 0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0" y="0"/>
                  </a:moveTo>
                  <a:lnTo>
                    <a:pt x="0" y="108"/>
                  </a:lnTo>
                  <a:lnTo>
                    <a:pt x="2506" y="3976"/>
                  </a:lnTo>
                  <a:lnTo>
                    <a:pt x="2578" y="3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0" y="786"/>
              <a:ext cx="2578" cy="3976"/>
            </a:xfrm>
            <a:custGeom>
              <a:avLst/>
              <a:gdLst>
                <a:gd name="T0" fmla="*/ 0 w 2578"/>
                <a:gd name="T1" fmla="*/ 0 h 3976"/>
                <a:gd name="T2" fmla="*/ 0 w 2578"/>
                <a:gd name="T3" fmla="*/ 108 h 3976"/>
                <a:gd name="T4" fmla="*/ 2506 w 2578"/>
                <a:gd name="T5" fmla="*/ 3976 h 3976"/>
                <a:gd name="T6" fmla="*/ 2578 w 2578"/>
                <a:gd name="T7" fmla="*/ 3976 h 3976"/>
                <a:gd name="T8" fmla="*/ 0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0" y="0"/>
                  </a:moveTo>
                  <a:lnTo>
                    <a:pt x="0" y="108"/>
                  </a:lnTo>
                  <a:lnTo>
                    <a:pt x="2506" y="3976"/>
                  </a:lnTo>
                  <a:lnTo>
                    <a:pt x="2578" y="397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0" y="2146"/>
              <a:ext cx="1694" cy="2616"/>
            </a:xfrm>
            <a:custGeom>
              <a:avLst/>
              <a:gdLst>
                <a:gd name="T0" fmla="*/ 0 w 1694"/>
                <a:gd name="T1" fmla="*/ 0 h 2616"/>
                <a:gd name="T2" fmla="*/ 0 w 1694"/>
                <a:gd name="T3" fmla="*/ 110 h 2616"/>
                <a:gd name="T4" fmla="*/ 1624 w 1694"/>
                <a:gd name="T5" fmla="*/ 2616 h 2616"/>
                <a:gd name="T6" fmla="*/ 1694 w 1694"/>
                <a:gd name="T7" fmla="*/ 2616 h 2616"/>
                <a:gd name="T8" fmla="*/ 0 w 1694"/>
                <a:gd name="T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2616">
                  <a:moveTo>
                    <a:pt x="0" y="0"/>
                  </a:moveTo>
                  <a:lnTo>
                    <a:pt x="0" y="110"/>
                  </a:lnTo>
                  <a:lnTo>
                    <a:pt x="1624" y="2616"/>
                  </a:lnTo>
                  <a:lnTo>
                    <a:pt x="1694" y="26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0" y="2146"/>
              <a:ext cx="1694" cy="2616"/>
            </a:xfrm>
            <a:custGeom>
              <a:avLst/>
              <a:gdLst>
                <a:gd name="T0" fmla="*/ 0 w 1694"/>
                <a:gd name="T1" fmla="*/ 0 h 2616"/>
                <a:gd name="T2" fmla="*/ 0 w 1694"/>
                <a:gd name="T3" fmla="*/ 110 h 2616"/>
                <a:gd name="T4" fmla="*/ 1624 w 1694"/>
                <a:gd name="T5" fmla="*/ 2616 h 2616"/>
                <a:gd name="T6" fmla="*/ 1694 w 1694"/>
                <a:gd name="T7" fmla="*/ 2616 h 2616"/>
                <a:gd name="T8" fmla="*/ 0 w 1694"/>
                <a:gd name="T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2616">
                  <a:moveTo>
                    <a:pt x="0" y="0"/>
                  </a:moveTo>
                  <a:lnTo>
                    <a:pt x="0" y="110"/>
                  </a:lnTo>
                  <a:lnTo>
                    <a:pt x="1624" y="2616"/>
                  </a:lnTo>
                  <a:lnTo>
                    <a:pt x="1694" y="261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0" y="2420"/>
              <a:ext cx="1518" cy="2342"/>
            </a:xfrm>
            <a:custGeom>
              <a:avLst/>
              <a:gdLst>
                <a:gd name="T0" fmla="*/ 0 w 1518"/>
                <a:gd name="T1" fmla="*/ 0 h 2342"/>
                <a:gd name="T2" fmla="*/ 0 w 1518"/>
                <a:gd name="T3" fmla="*/ 108 h 2342"/>
                <a:gd name="T4" fmla="*/ 1448 w 1518"/>
                <a:gd name="T5" fmla="*/ 2342 h 2342"/>
                <a:gd name="T6" fmla="*/ 1518 w 1518"/>
                <a:gd name="T7" fmla="*/ 2342 h 2342"/>
                <a:gd name="T8" fmla="*/ 0 w 1518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2342">
                  <a:moveTo>
                    <a:pt x="0" y="0"/>
                  </a:moveTo>
                  <a:lnTo>
                    <a:pt x="0" y="108"/>
                  </a:lnTo>
                  <a:lnTo>
                    <a:pt x="1448" y="2342"/>
                  </a:lnTo>
                  <a:lnTo>
                    <a:pt x="1518" y="23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6"/>
            <p:cNvSpPr>
              <a:spLocks/>
            </p:cNvSpPr>
            <p:nvPr userDrawn="1"/>
          </p:nvSpPr>
          <p:spPr bwMode="auto">
            <a:xfrm>
              <a:off x="0" y="2420"/>
              <a:ext cx="1518" cy="2342"/>
            </a:xfrm>
            <a:custGeom>
              <a:avLst/>
              <a:gdLst>
                <a:gd name="T0" fmla="*/ 0 w 1518"/>
                <a:gd name="T1" fmla="*/ 0 h 2342"/>
                <a:gd name="T2" fmla="*/ 0 w 1518"/>
                <a:gd name="T3" fmla="*/ 108 h 2342"/>
                <a:gd name="T4" fmla="*/ 1448 w 1518"/>
                <a:gd name="T5" fmla="*/ 2342 h 2342"/>
                <a:gd name="T6" fmla="*/ 1518 w 1518"/>
                <a:gd name="T7" fmla="*/ 2342 h 2342"/>
                <a:gd name="T8" fmla="*/ 0 w 1518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2342">
                  <a:moveTo>
                    <a:pt x="0" y="0"/>
                  </a:moveTo>
                  <a:lnTo>
                    <a:pt x="0" y="108"/>
                  </a:lnTo>
                  <a:lnTo>
                    <a:pt x="1448" y="2342"/>
                  </a:lnTo>
                  <a:lnTo>
                    <a:pt x="1518" y="234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7"/>
            <p:cNvSpPr>
              <a:spLocks/>
            </p:cNvSpPr>
            <p:nvPr userDrawn="1"/>
          </p:nvSpPr>
          <p:spPr bwMode="auto">
            <a:xfrm>
              <a:off x="0" y="2692"/>
              <a:ext cx="1342" cy="2070"/>
            </a:xfrm>
            <a:custGeom>
              <a:avLst/>
              <a:gdLst>
                <a:gd name="T0" fmla="*/ 0 w 1342"/>
                <a:gd name="T1" fmla="*/ 0 h 2070"/>
                <a:gd name="T2" fmla="*/ 0 w 1342"/>
                <a:gd name="T3" fmla="*/ 108 h 2070"/>
                <a:gd name="T4" fmla="*/ 1272 w 1342"/>
                <a:gd name="T5" fmla="*/ 2070 h 2070"/>
                <a:gd name="T6" fmla="*/ 1342 w 1342"/>
                <a:gd name="T7" fmla="*/ 2070 h 2070"/>
                <a:gd name="T8" fmla="*/ 0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0" y="0"/>
                  </a:moveTo>
                  <a:lnTo>
                    <a:pt x="0" y="108"/>
                  </a:lnTo>
                  <a:lnTo>
                    <a:pt x="1272" y="2070"/>
                  </a:lnTo>
                  <a:lnTo>
                    <a:pt x="1342" y="20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8"/>
            <p:cNvSpPr>
              <a:spLocks/>
            </p:cNvSpPr>
            <p:nvPr userDrawn="1"/>
          </p:nvSpPr>
          <p:spPr bwMode="auto">
            <a:xfrm>
              <a:off x="0" y="2692"/>
              <a:ext cx="1342" cy="2070"/>
            </a:xfrm>
            <a:custGeom>
              <a:avLst/>
              <a:gdLst>
                <a:gd name="T0" fmla="*/ 0 w 1342"/>
                <a:gd name="T1" fmla="*/ 0 h 2070"/>
                <a:gd name="T2" fmla="*/ 0 w 1342"/>
                <a:gd name="T3" fmla="*/ 108 h 2070"/>
                <a:gd name="T4" fmla="*/ 1272 w 1342"/>
                <a:gd name="T5" fmla="*/ 2070 h 2070"/>
                <a:gd name="T6" fmla="*/ 1342 w 1342"/>
                <a:gd name="T7" fmla="*/ 2070 h 2070"/>
                <a:gd name="T8" fmla="*/ 0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0" y="0"/>
                  </a:moveTo>
                  <a:lnTo>
                    <a:pt x="0" y="108"/>
                  </a:lnTo>
                  <a:lnTo>
                    <a:pt x="1272" y="2070"/>
                  </a:lnTo>
                  <a:lnTo>
                    <a:pt x="1342" y="2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9"/>
            <p:cNvSpPr>
              <a:spLocks/>
            </p:cNvSpPr>
            <p:nvPr userDrawn="1"/>
          </p:nvSpPr>
          <p:spPr bwMode="auto">
            <a:xfrm>
              <a:off x="0" y="2964"/>
              <a:ext cx="1166" cy="1798"/>
            </a:xfrm>
            <a:custGeom>
              <a:avLst/>
              <a:gdLst>
                <a:gd name="T0" fmla="*/ 0 w 1166"/>
                <a:gd name="T1" fmla="*/ 0 h 1798"/>
                <a:gd name="T2" fmla="*/ 0 w 1166"/>
                <a:gd name="T3" fmla="*/ 108 h 1798"/>
                <a:gd name="T4" fmla="*/ 1094 w 1166"/>
                <a:gd name="T5" fmla="*/ 1798 h 1798"/>
                <a:gd name="T6" fmla="*/ 1166 w 1166"/>
                <a:gd name="T7" fmla="*/ 1798 h 1798"/>
                <a:gd name="T8" fmla="*/ 0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0" y="0"/>
                  </a:moveTo>
                  <a:lnTo>
                    <a:pt x="0" y="108"/>
                  </a:lnTo>
                  <a:lnTo>
                    <a:pt x="1094" y="1798"/>
                  </a:lnTo>
                  <a:lnTo>
                    <a:pt x="1166" y="17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"/>
            <p:cNvSpPr>
              <a:spLocks/>
            </p:cNvSpPr>
            <p:nvPr userDrawn="1"/>
          </p:nvSpPr>
          <p:spPr bwMode="auto">
            <a:xfrm>
              <a:off x="0" y="2964"/>
              <a:ext cx="1166" cy="1798"/>
            </a:xfrm>
            <a:custGeom>
              <a:avLst/>
              <a:gdLst>
                <a:gd name="T0" fmla="*/ 0 w 1166"/>
                <a:gd name="T1" fmla="*/ 0 h 1798"/>
                <a:gd name="T2" fmla="*/ 0 w 1166"/>
                <a:gd name="T3" fmla="*/ 108 h 1798"/>
                <a:gd name="T4" fmla="*/ 1094 w 1166"/>
                <a:gd name="T5" fmla="*/ 1798 h 1798"/>
                <a:gd name="T6" fmla="*/ 1166 w 1166"/>
                <a:gd name="T7" fmla="*/ 1798 h 1798"/>
                <a:gd name="T8" fmla="*/ 0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0" y="0"/>
                  </a:moveTo>
                  <a:lnTo>
                    <a:pt x="0" y="108"/>
                  </a:lnTo>
                  <a:lnTo>
                    <a:pt x="1094" y="1798"/>
                  </a:lnTo>
                  <a:lnTo>
                    <a:pt x="1166" y="179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1"/>
            <p:cNvSpPr>
              <a:spLocks/>
            </p:cNvSpPr>
            <p:nvPr userDrawn="1"/>
          </p:nvSpPr>
          <p:spPr bwMode="auto">
            <a:xfrm>
              <a:off x="0" y="1602"/>
              <a:ext cx="2048" cy="3160"/>
            </a:xfrm>
            <a:custGeom>
              <a:avLst/>
              <a:gdLst>
                <a:gd name="T0" fmla="*/ 0 w 2048"/>
                <a:gd name="T1" fmla="*/ 0 h 3160"/>
                <a:gd name="T2" fmla="*/ 0 w 2048"/>
                <a:gd name="T3" fmla="*/ 110 h 3160"/>
                <a:gd name="T4" fmla="*/ 1978 w 2048"/>
                <a:gd name="T5" fmla="*/ 3160 h 3160"/>
                <a:gd name="T6" fmla="*/ 2048 w 2048"/>
                <a:gd name="T7" fmla="*/ 3160 h 3160"/>
                <a:gd name="T8" fmla="*/ 0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0" y="0"/>
                  </a:moveTo>
                  <a:lnTo>
                    <a:pt x="0" y="110"/>
                  </a:lnTo>
                  <a:lnTo>
                    <a:pt x="1978" y="3160"/>
                  </a:lnTo>
                  <a:lnTo>
                    <a:pt x="2048" y="31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2"/>
            <p:cNvSpPr>
              <a:spLocks/>
            </p:cNvSpPr>
            <p:nvPr userDrawn="1"/>
          </p:nvSpPr>
          <p:spPr bwMode="auto">
            <a:xfrm>
              <a:off x="0" y="1602"/>
              <a:ext cx="2048" cy="3160"/>
            </a:xfrm>
            <a:custGeom>
              <a:avLst/>
              <a:gdLst>
                <a:gd name="T0" fmla="*/ 0 w 2048"/>
                <a:gd name="T1" fmla="*/ 0 h 3160"/>
                <a:gd name="T2" fmla="*/ 0 w 2048"/>
                <a:gd name="T3" fmla="*/ 110 h 3160"/>
                <a:gd name="T4" fmla="*/ 1978 w 2048"/>
                <a:gd name="T5" fmla="*/ 3160 h 3160"/>
                <a:gd name="T6" fmla="*/ 2048 w 2048"/>
                <a:gd name="T7" fmla="*/ 3160 h 3160"/>
                <a:gd name="T8" fmla="*/ 0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0" y="0"/>
                  </a:moveTo>
                  <a:lnTo>
                    <a:pt x="0" y="110"/>
                  </a:lnTo>
                  <a:lnTo>
                    <a:pt x="1978" y="3160"/>
                  </a:lnTo>
                  <a:lnTo>
                    <a:pt x="2048" y="316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3"/>
            <p:cNvSpPr>
              <a:spLocks/>
            </p:cNvSpPr>
            <p:nvPr userDrawn="1"/>
          </p:nvSpPr>
          <p:spPr bwMode="auto">
            <a:xfrm>
              <a:off x="0" y="1874"/>
              <a:ext cx="1872" cy="2888"/>
            </a:xfrm>
            <a:custGeom>
              <a:avLst/>
              <a:gdLst>
                <a:gd name="T0" fmla="*/ 0 w 1872"/>
                <a:gd name="T1" fmla="*/ 0 h 2888"/>
                <a:gd name="T2" fmla="*/ 0 w 1872"/>
                <a:gd name="T3" fmla="*/ 110 h 2888"/>
                <a:gd name="T4" fmla="*/ 1800 w 1872"/>
                <a:gd name="T5" fmla="*/ 2888 h 2888"/>
                <a:gd name="T6" fmla="*/ 1872 w 1872"/>
                <a:gd name="T7" fmla="*/ 2888 h 2888"/>
                <a:gd name="T8" fmla="*/ 0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0" y="0"/>
                  </a:moveTo>
                  <a:lnTo>
                    <a:pt x="0" y="110"/>
                  </a:lnTo>
                  <a:lnTo>
                    <a:pt x="1800" y="2888"/>
                  </a:lnTo>
                  <a:lnTo>
                    <a:pt x="1872" y="28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4"/>
            <p:cNvSpPr>
              <a:spLocks/>
            </p:cNvSpPr>
            <p:nvPr userDrawn="1"/>
          </p:nvSpPr>
          <p:spPr bwMode="auto">
            <a:xfrm>
              <a:off x="0" y="1874"/>
              <a:ext cx="1872" cy="2888"/>
            </a:xfrm>
            <a:custGeom>
              <a:avLst/>
              <a:gdLst>
                <a:gd name="T0" fmla="*/ 0 w 1872"/>
                <a:gd name="T1" fmla="*/ 0 h 2888"/>
                <a:gd name="T2" fmla="*/ 0 w 1872"/>
                <a:gd name="T3" fmla="*/ 110 h 2888"/>
                <a:gd name="T4" fmla="*/ 1800 w 1872"/>
                <a:gd name="T5" fmla="*/ 2888 h 2888"/>
                <a:gd name="T6" fmla="*/ 1872 w 1872"/>
                <a:gd name="T7" fmla="*/ 2888 h 2888"/>
                <a:gd name="T8" fmla="*/ 0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0" y="0"/>
                  </a:moveTo>
                  <a:lnTo>
                    <a:pt x="0" y="110"/>
                  </a:lnTo>
                  <a:lnTo>
                    <a:pt x="1800" y="2888"/>
                  </a:lnTo>
                  <a:lnTo>
                    <a:pt x="1872" y="288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5"/>
            <p:cNvSpPr>
              <a:spLocks/>
            </p:cNvSpPr>
            <p:nvPr userDrawn="1"/>
          </p:nvSpPr>
          <p:spPr bwMode="auto">
            <a:xfrm>
              <a:off x="0" y="3508"/>
              <a:ext cx="812" cy="1254"/>
            </a:xfrm>
            <a:custGeom>
              <a:avLst/>
              <a:gdLst>
                <a:gd name="T0" fmla="*/ 0 w 812"/>
                <a:gd name="T1" fmla="*/ 0 h 1254"/>
                <a:gd name="T2" fmla="*/ 0 w 812"/>
                <a:gd name="T3" fmla="*/ 110 h 1254"/>
                <a:gd name="T4" fmla="*/ 742 w 812"/>
                <a:gd name="T5" fmla="*/ 1254 h 1254"/>
                <a:gd name="T6" fmla="*/ 812 w 812"/>
                <a:gd name="T7" fmla="*/ 1254 h 1254"/>
                <a:gd name="T8" fmla="*/ 0 w 812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254">
                  <a:moveTo>
                    <a:pt x="0" y="0"/>
                  </a:moveTo>
                  <a:lnTo>
                    <a:pt x="0" y="110"/>
                  </a:lnTo>
                  <a:lnTo>
                    <a:pt x="742" y="1254"/>
                  </a:lnTo>
                  <a:lnTo>
                    <a:pt x="812" y="12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6"/>
            <p:cNvSpPr>
              <a:spLocks/>
            </p:cNvSpPr>
            <p:nvPr userDrawn="1"/>
          </p:nvSpPr>
          <p:spPr bwMode="auto">
            <a:xfrm>
              <a:off x="0" y="3508"/>
              <a:ext cx="812" cy="1254"/>
            </a:xfrm>
            <a:custGeom>
              <a:avLst/>
              <a:gdLst>
                <a:gd name="T0" fmla="*/ 0 w 812"/>
                <a:gd name="T1" fmla="*/ 0 h 1254"/>
                <a:gd name="T2" fmla="*/ 0 w 812"/>
                <a:gd name="T3" fmla="*/ 110 h 1254"/>
                <a:gd name="T4" fmla="*/ 742 w 812"/>
                <a:gd name="T5" fmla="*/ 1254 h 1254"/>
                <a:gd name="T6" fmla="*/ 812 w 812"/>
                <a:gd name="T7" fmla="*/ 1254 h 1254"/>
                <a:gd name="T8" fmla="*/ 0 w 812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254">
                  <a:moveTo>
                    <a:pt x="0" y="0"/>
                  </a:moveTo>
                  <a:lnTo>
                    <a:pt x="0" y="110"/>
                  </a:lnTo>
                  <a:lnTo>
                    <a:pt x="742" y="1254"/>
                  </a:lnTo>
                  <a:lnTo>
                    <a:pt x="812" y="125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7"/>
            <p:cNvSpPr>
              <a:spLocks/>
            </p:cNvSpPr>
            <p:nvPr userDrawn="1"/>
          </p:nvSpPr>
          <p:spPr bwMode="auto">
            <a:xfrm>
              <a:off x="0" y="4052"/>
              <a:ext cx="460" cy="710"/>
            </a:xfrm>
            <a:custGeom>
              <a:avLst/>
              <a:gdLst>
                <a:gd name="T0" fmla="*/ 0 w 460"/>
                <a:gd name="T1" fmla="*/ 0 h 710"/>
                <a:gd name="T2" fmla="*/ 0 w 460"/>
                <a:gd name="T3" fmla="*/ 110 h 710"/>
                <a:gd name="T4" fmla="*/ 388 w 460"/>
                <a:gd name="T5" fmla="*/ 710 h 710"/>
                <a:gd name="T6" fmla="*/ 460 w 460"/>
                <a:gd name="T7" fmla="*/ 710 h 710"/>
                <a:gd name="T8" fmla="*/ 0 w 46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10">
                  <a:moveTo>
                    <a:pt x="0" y="0"/>
                  </a:moveTo>
                  <a:lnTo>
                    <a:pt x="0" y="110"/>
                  </a:lnTo>
                  <a:lnTo>
                    <a:pt x="388" y="710"/>
                  </a:lnTo>
                  <a:lnTo>
                    <a:pt x="460" y="7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8"/>
            <p:cNvSpPr>
              <a:spLocks/>
            </p:cNvSpPr>
            <p:nvPr userDrawn="1"/>
          </p:nvSpPr>
          <p:spPr bwMode="auto">
            <a:xfrm>
              <a:off x="0" y="4052"/>
              <a:ext cx="460" cy="710"/>
            </a:xfrm>
            <a:custGeom>
              <a:avLst/>
              <a:gdLst>
                <a:gd name="T0" fmla="*/ 0 w 460"/>
                <a:gd name="T1" fmla="*/ 0 h 710"/>
                <a:gd name="T2" fmla="*/ 0 w 460"/>
                <a:gd name="T3" fmla="*/ 110 h 710"/>
                <a:gd name="T4" fmla="*/ 388 w 460"/>
                <a:gd name="T5" fmla="*/ 710 h 710"/>
                <a:gd name="T6" fmla="*/ 460 w 460"/>
                <a:gd name="T7" fmla="*/ 710 h 710"/>
                <a:gd name="T8" fmla="*/ 0 w 46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10">
                  <a:moveTo>
                    <a:pt x="0" y="0"/>
                  </a:moveTo>
                  <a:lnTo>
                    <a:pt x="0" y="110"/>
                  </a:lnTo>
                  <a:lnTo>
                    <a:pt x="388" y="710"/>
                  </a:lnTo>
                  <a:lnTo>
                    <a:pt x="460" y="71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9"/>
            <p:cNvSpPr>
              <a:spLocks/>
            </p:cNvSpPr>
            <p:nvPr userDrawn="1"/>
          </p:nvSpPr>
          <p:spPr bwMode="auto">
            <a:xfrm>
              <a:off x="0" y="4326"/>
              <a:ext cx="282" cy="436"/>
            </a:xfrm>
            <a:custGeom>
              <a:avLst/>
              <a:gdLst>
                <a:gd name="T0" fmla="*/ 0 w 282"/>
                <a:gd name="T1" fmla="*/ 0 h 436"/>
                <a:gd name="T2" fmla="*/ 0 w 282"/>
                <a:gd name="T3" fmla="*/ 108 h 436"/>
                <a:gd name="T4" fmla="*/ 212 w 282"/>
                <a:gd name="T5" fmla="*/ 436 h 436"/>
                <a:gd name="T6" fmla="*/ 282 w 282"/>
                <a:gd name="T7" fmla="*/ 436 h 436"/>
                <a:gd name="T8" fmla="*/ 0 w 282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36">
                  <a:moveTo>
                    <a:pt x="0" y="0"/>
                  </a:moveTo>
                  <a:lnTo>
                    <a:pt x="0" y="108"/>
                  </a:lnTo>
                  <a:lnTo>
                    <a:pt x="212" y="436"/>
                  </a:lnTo>
                  <a:lnTo>
                    <a:pt x="282" y="4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0"/>
            <p:cNvSpPr>
              <a:spLocks/>
            </p:cNvSpPr>
            <p:nvPr userDrawn="1"/>
          </p:nvSpPr>
          <p:spPr bwMode="auto">
            <a:xfrm>
              <a:off x="0" y="4326"/>
              <a:ext cx="282" cy="436"/>
            </a:xfrm>
            <a:custGeom>
              <a:avLst/>
              <a:gdLst>
                <a:gd name="T0" fmla="*/ 0 w 282"/>
                <a:gd name="T1" fmla="*/ 0 h 436"/>
                <a:gd name="T2" fmla="*/ 0 w 282"/>
                <a:gd name="T3" fmla="*/ 108 h 436"/>
                <a:gd name="T4" fmla="*/ 212 w 282"/>
                <a:gd name="T5" fmla="*/ 436 h 436"/>
                <a:gd name="T6" fmla="*/ 282 w 282"/>
                <a:gd name="T7" fmla="*/ 436 h 436"/>
                <a:gd name="T8" fmla="*/ 0 w 282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36">
                  <a:moveTo>
                    <a:pt x="0" y="0"/>
                  </a:moveTo>
                  <a:lnTo>
                    <a:pt x="0" y="108"/>
                  </a:lnTo>
                  <a:lnTo>
                    <a:pt x="212" y="436"/>
                  </a:lnTo>
                  <a:lnTo>
                    <a:pt x="282" y="4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1"/>
            <p:cNvSpPr>
              <a:spLocks/>
            </p:cNvSpPr>
            <p:nvPr userDrawn="1"/>
          </p:nvSpPr>
          <p:spPr bwMode="auto">
            <a:xfrm>
              <a:off x="0" y="3236"/>
              <a:ext cx="988" cy="1526"/>
            </a:xfrm>
            <a:custGeom>
              <a:avLst/>
              <a:gdLst>
                <a:gd name="T0" fmla="*/ 0 w 988"/>
                <a:gd name="T1" fmla="*/ 0 h 1526"/>
                <a:gd name="T2" fmla="*/ 0 w 988"/>
                <a:gd name="T3" fmla="*/ 110 h 1526"/>
                <a:gd name="T4" fmla="*/ 918 w 988"/>
                <a:gd name="T5" fmla="*/ 1526 h 1526"/>
                <a:gd name="T6" fmla="*/ 988 w 988"/>
                <a:gd name="T7" fmla="*/ 1526 h 1526"/>
                <a:gd name="T8" fmla="*/ 0 w 988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1526">
                  <a:moveTo>
                    <a:pt x="0" y="0"/>
                  </a:moveTo>
                  <a:lnTo>
                    <a:pt x="0" y="110"/>
                  </a:lnTo>
                  <a:lnTo>
                    <a:pt x="918" y="1526"/>
                  </a:lnTo>
                  <a:lnTo>
                    <a:pt x="988" y="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2"/>
            <p:cNvSpPr>
              <a:spLocks/>
            </p:cNvSpPr>
            <p:nvPr userDrawn="1"/>
          </p:nvSpPr>
          <p:spPr bwMode="auto">
            <a:xfrm>
              <a:off x="0" y="3236"/>
              <a:ext cx="988" cy="1526"/>
            </a:xfrm>
            <a:custGeom>
              <a:avLst/>
              <a:gdLst>
                <a:gd name="T0" fmla="*/ 0 w 988"/>
                <a:gd name="T1" fmla="*/ 0 h 1526"/>
                <a:gd name="T2" fmla="*/ 0 w 988"/>
                <a:gd name="T3" fmla="*/ 110 h 1526"/>
                <a:gd name="T4" fmla="*/ 918 w 988"/>
                <a:gd name="T5" fmla="*/ 1526 h 1526"/>
                <a:gd name="T6" fmla="*/ 988 w 988"/>
                <a:gd name="T7" fmla="*/ 1526 h 1526"/>
                <a:gd name="T8" fmla="*/ 0 w 988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1526">
                  <a:moveTo>
                    <a:pt x="0" y="0"/>
                  </a:moveTo>
                  <a:lnTo>
                    <a:pt x="0" y="110"/>
                  </a:lnTo>
                  <a:lnTo>
                    <a:pt x="918" y="1526"/>
                  </a:lnTo>
                  <a:lnTo>
                    <a:pt x="988" y="15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3"/>
            <p:cNvSpPr>
              <a:spLocks/>
            </p:cNvSpPr>
            <p:nvPr userDrawn="1"/>
          </p:nvSpPr>
          <p:spPr bwMode="auto">
            <a:xfrm>
              <a:off x="0" y="4598"/>
              <a:ext cx="106" cy="164"/>
            </a:xfrm>
            <a:custGeom>
              <a:avLst/>
              <a:gdLst>
                <a:gd name="T0" fmla="*/ 0 w 106"/>
                <a:gd name="T1" fmla="*/ 0 h 164"/>
                <a:gd name="T2" fmla="*/ 0 w 106"/>
                <a:gd name="T3" fmla="*/ 108 h 164"/>
                <a:gd name="T4" fmla="*/ 36 w 106"/>
                <a:gd name="T5" fmla="*/ 164 h 164"/>
                <a:gd name="T6" fmla="*/ 106 w 106"/>
                <a:gd name="T7" fmla="*/ 164 h 164"/>
                <a:gd name="T8" fmla="*/ 0 w 10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0" y="108"/>
                  </a:lnTo>
                  <a:lnTo>
                    <a:pt x="36" y="164"/>
                  </a:lnTo>
                  <a:lnTo>
                    <a:pt x="106" y="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4"/>
            <p:cNvSpPr>
              <a:spLocks/>
            </p:cNvSpPr>
            <p:nvPr userDrawn="1"/>
          </p:nvSpPr>
          <p:spPr bwMode="auto">
            <a:xfrm>
              <a:off x="0" y="4598"/>
              <a:ext cx="106" cy="164"/>
            </a:xfrm>
            <a:custGeom>
              <a:avLst/>
              <a:gdLst>
                <a:gd name="T0" fmla="*/ 0 w 106"/>
                <a:gd name="T1" fmla="*/ 0 h 164"/>
                <a:gd name="T2" fmla="*/ 0 w 106"/>
                <a:gd name="T3" fmla="*/ 108 h 164"/>
                <a:gd name="T4" fmla="*/ 36 w 106"/>
                <a:gd name="T5" fmla="*/ 164 h 164"/>
                <a:gd name="T6" fmla="*/ 106 w 106"/>
                <a:gd name="T7" fmla="*/ 164 h 164"/>
                <a:gd name="T8" fmla="*/ 0 w 10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0" y="108"/>
                  </a:lnTo>
                  <a:lnTo>
                    <a:pt x="36" y="164"/>
                  </a:lnTo>
                  <a:lnTo>
                    <a:pt x="106" y="16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5"/>
            <p:cNvSpPr>
              <a:spLocks/>
            </p:cNvSpPr>
            <p:nvPr userDrawn="1"/>
          </p:nvSpPr>
          <p:spPr bwMode="auto">
            <a:xfrm>
              <a:off x="0" y="1330"/>
              <a:ext cx="2224" cy="3432"/>
            </a:xfrm>
            <a:custGeom>
              <a:avLst/>
              <a:gdLst>
                <a:gd name="T0" fmla="*/ 0 w 2224"/>
                <a:gd name="T1" fmla="*/ 0 h 3432"/>
                <a:gd name="T2" fmla="*/ 0 w 2224"/>
                <a:gd name="T3" fmla="*/ 108 h 3432"/>
                <a:gd name="T4" fmla="*/ 2154 w 2224"/>
                <a:gd name="T5" fmla="*/ 3432 h 3432"/>
                <a:gd name="T6" fmla="*/ 2224 w 2224"/>
                <a:gd name="T7" fmla="*/ 3432 h 3432"/>
                <a:gd name="T8" fmla="*/ 0 w 2224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4" h="3432">
                  <a:moveTo>
                    <a:pt x="0" y="0"/>
                  </a:moveTo>
                  <a:lnTo>
                    <a:pt x="0" y="108"/>
                  </a:lnTo>
                  <a:lnTo>
                    <a:pt x="2154" y="3432"/>
                  </a:lnTo>
                  <a:lnTo>
                    <a:pt x="2224" y="34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6"/>
            <p:cNvSpPr>
              <a:spLocks/>
            </p:cNvSpPr>
            <p:nvPr userDrawn="1"/>
          </p:nvSpPr>
          <p:spPr bwMode="auto">
            <a:xfrm>
              <a:off x="0" y="1330"/>
              <a:ext cx="2224" cy="3432"/>
            </a:xfrm>
            <a:custGeom>
              <a:avLst/>
              <a:gdLst>
                <a:gd name="T0" fmla="*/ 0 w 2224"/>
                <a:gd name="T1" fmla="*/ 0 h 3432"/>
                <a:gd name="T2" fmla="*/ 0 w 2224"/>
                <a:gd name="T3" fmla="*/ 108 h 3432"/>
                <a:gd name="T4" fmla="*/ 2154 w 2224"/>
                <a:gd name="T5" fmla="*/ 3432 h 3432"/>
                <a:gd name="T6" fmla="*/ 2224 w 2224"/>
                <a:gd name="T7" fmla="*/ 3432 h 3432"/>
                <a:gd name="T8" fmla="*/ 0 w 2224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4" h="3432">
                  <a:moveTo>
                    <a:pt x="0" y="0"/>
                  </a:moveTo>
                  <a:lnTo>
                    <a:pt x="0" y="108"/>
                  </a:lnTo>
                  <a:lnTo>
                    <a:pt x="2154" y="3432"/>
                  </a:lnTo>
                  <a:lnTo>
                    <a:pt x="2224" y="343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7"/>
            <p:cNvSpPr>
              <a:spLocks/>
            </p:cNvSpPr>
            <p:nvPr userDrawn="1"/>
          </p:nvSpPr>
          <p:spPr bwMode="auto">
            <a:xfrm>
              <a:off x="0" y="3780"/>
              <a:ext cx="636" cy="982"/>
            </a:xfrm>
            <a:custGeom>
              <a:avLst/>
              <a:gdLst>
                <a:gd name="T0" fmla="*/ 0 w 636"/>
                <a:gd name="T1" fmla="*/ 0 h 982"/>
                <a:gd name="T2" fmla="*/ 0 w 636"/>
                <a:gd name="T3" fmla="*/ 110 h 982"/>
                <a:gd name="T4" fmla="*/ 566 w 636"/>
                <a:gd name="T5" fmla="*/ 982 h 982"/>
                <a:gd name="T6" fmla="*/ 636 w 636"/>
                <a:gd name="T7" fmla="*/ 982 h 982"/>
                <a:gd name="T8" fmla="*/ 0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0" y="0"/>
                  </a:moveTo>
                  <a:lnTo>
                    <a:pt x="0" y="110"/>
                  </a:lnTo>
                  <a:lnTo>
                    <a:pt x="566" y="982"/>
                  </a:lnTo>
                  <a:lnTo>
                    <a:pt x="636" y="9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8"/>
            <p:cNvSpPr>
              <a:spLocks/>
            </p:cNvSpPr>
            <p:nvPr userDrawn="1"/>
          </p:nvSpPr>
          <p:spPr bwMode="auto">
            <a:xfrm>
              <a:off x="0" y="3780"/>
              <a:ext cx="636" cy="982"/>
            </a:xfrm>
            <a:custGeom>
              <a:avLst/>
              <a:gdLst>
                <a:gd name="T0" fmla="*/ 0 w 636"/>
                <a:gd name="T1" fmla="*/ 0 h 982"/>
                <a:gd name="T2" fmla="*/ 0 w 636"/>
                <a:gd name="T3" fmla="*/ 110 h 982"/>
                <a:gd name="T4" fmla="*/ 566 w 636"/>
                <a:gd name="T5" fmla="*/ 982 h 982"/>
                <a:gd name="T6" fmla="*/ 636 w 636"/>
                <a:gd name="T7" fmla="*/ 982 h 982"/>
                <a:gd name="T8" fmla="*/ 0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0" y="0"/>
                  </a:moveTo>
                  <a:lnTo>
                    <a:pt x="0" y="110"/>
                  </a:lnTo>
                  <a:lnTo>
                    <a:pt x="566" y="982"/>
                  </a:lnTo>
                  <a:lnTo>
                    <a:pt x="636" y="98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9"/>
            <p:cNvSpPr>
              <a:spLocks/>
            </p:cNvSpPr>
            <p:nvPr userDrawn="1"/>
          </p:nvSpPr>
          <p:spPr bwMode="auto">
            <a:xfrm>
              <a:off x="83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0"/>
            <p:cNvSpPr>
              <a:spLocks/>
            </p:cNvSpPr>
            <p:nvPr userDrawn="1"/>
          </p:nvSpPr>
          <p:spPr bwMode="auto">
            <a:xfrm>
              <a:off x="83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1"/>
            <p:cNvSpPr>
              <a:spLocks/>
            </p:cNvSpPr>
            <p:nvPr userDrawn="1"/>
          </p:nvSpPr>
          <p:spPr bwMode="auto">
            <a:xfrm>
              <a:off x="1008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2"/>
            <p:cNvSpPr>
              <a:spLocks/>
            </p:cNvSpPr>
            <p:nvPr userDrawn="1"/>
          </p:nvSpPr>
          <p:spPr bwMode="auto">
            <a:xfrm>
              <a:off x="1008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3"/>
            <p:cNvSpPr>
              <a:spLocks/>
            </p:cNvSpPr>
            <p:nvPr userDrawn="1"/>
          </p:nvSpPr>
          <p:spPr bwMode="auto">
            <a:xfrm>
              <a:off x="0" y="1058"/>
              <a:ext cx="2400" cy="3704"/>
            </a:xfrm>
            <a:custGeom>
              <a:avLst/>
              <a:gdLst>
                <a:gd name="T0" fmla="*/ 0 w 2400"/>
                <a:gd name="T1" fmla="*/ 0 h 3704"/>
                <a:gd name="T2" fmla="*/ 0 w 2400"/>
                <a:gd name="T3" fmla="*/ 108 h 3704"/>
                <a:gd name="T4" fmla="*/ 2330 w 2400"/>
                <a:gd name="T5" fmla="*/ 3704 h 3704"/>
                <a:gd name="T6" fmla="*/ 2400 w 2400"/>
                <a:gd name="T7" fmla="*/ 3704 h 3704"/>
                <a:gd name="T8" fmla="*/ 0 w 2400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3704">
                  <a:moveTo>
                    <a:pt x="0" y="0"/>
                  </a:moveTo>
                  <a:lnTo>
                    <a:pt x="0" y="108"/>
                  </a:lnTo>
                  <a:lnTo>
                    <a:pt x="2330" y="3704"/>
                  </a:lnTo>
                  <a:lnTo>
                    <a:pt x="2400" y="3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4"/>
            <p:cNvSpPr>
              <a:spLocks/>
            </p:cNvSpPr>
            <p:nvPr userDrawn="1"/>
          </p:nvSpPr>
          <p:spPr bwMode="auto">
            <a:xfrm>
              <a:off x="0" y="1058"/>
              <a:ext cx="2400" cy="3704"/>
            </a:xfrm>
            <a:custGeom>
              <a:avLst/>
              <a:gdLst>
                <a:gd name="T0" fmla="*/ 0 w 2400"/>
                <a:gd name="T1" fmla="*/ 0 h 3704"/>
                <a:gd name="T2" fmla="*/ 0 w 2400"/>
                <a:gd name="T3" fmla="*/ 108 h 3704"/>
                <a:gd name="T4" fmla="*/ 2330 w 2400"/>
                <a:gd name="T5" fmla="*/ 3704 h 3704"/>
                <a:gd name="T6" fmla="*/ 2400 w 2400"/>
                <a:gd name="T7" fmla="*/ 3704 h 3704"/>
                <a:gd name="T8" fmla="*/ 0 w 2400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3704">
                  <a:moveTo>
                    <a:pt x="0" y="0"/>
                  </a:moveTo>
                  <a:lnTo>
                    <a:pt x="0" y="108"/>
                  </a:lnTo>
                  <a:lnTo>
                    <a:pt x="2330" y="3704"/>
                  </a:lnTo>
                  <a:lnTo>
                    <a:pt x="2400" y="37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5"/>
            <p:cNvSpPr>
              <a:spLocks/>
            </p:cNvSpPr>
            <p:nvPr userDrawn="1"/>
          </p:nvSpPr>
          <p:spPr bwMode="auto">
            <a:xfrm>
              <a:off x="1714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6"/>
            <p:cNvSpPr>
              <a:spLocks/>
            </p:cNvSpPr>
            <p:nvPr userDrawn="1"/>
          </p:nvSpPr>
          <p:spPr bwMode="auto">
            <a:xfrm>
              <a:off x="1714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7"/>
            <p:cNvSpPr>
              <a:spLocks/>
            </p:cNvSpPr>
            <p:nvPr userDrawn="1"/>
          </p:nvSpPr>
          <p:spPr bwMode="auto">
            <a:xfrm>
              <a:off x="65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8"/>
            <p:cNvSpPr>
              <a:spLocks/>
            </p:cNvSpPr>
            <p:nvPr userDrawn="1"/>
          </p:nvSpPr>
          <p:spPr bwMode="auto">
            <a:xfrm>
              <a:off x="65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9"/>
            <p:cNvSpPr>
              <a:spLocks/>
            </p:cNvSpPr>
            <p:nvPr userDrawn="1"/>
          </p:nvSpPr>
          <p:spPr bwMode="auto">
            <a:xfrm>
              <a:off x="153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153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136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2"/>
            <p:cNvSpPr>
              <a:spLocks/>
            </p:cNvSpPr>
            <p:nvPr userDrawn="1"/>
          </p:nvSpPr>
          <p:spPr bwMode="auto">
            <a:xfrm>
              <a:off x="136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1184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4"/>
            <p:cNvSpPr>
              <a:spLocks/>
            </p:cNvSpPr>
            <p:nvPr userDrawn="1"/>
          </p:nvSpPr>
          <p:spPr bwMode="auto">
            <a:xfrm>
              <a:off x="1184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5"/>
            <p:cNvSpPr>
              <a:spLocks/>
            </p:cNvSpPr>
            <p:nvPr userDrawn="1"/>
          </p:nvSpPr>
          <p:spPr bwMode="auto">
            <a:xfrm>
              <a:off x="0" y="0"/>
              <a:ext cx="3106" cy="4762"/>
            </a:xfrm>
            <a:custGeom>
              <a:avLst/>
              <a:gdLst>
                <a:gd name="T0" fmla="*/ 20 w 3106"/>
                <a:gd name="T1" fmla="*/ 0 h 4762"/>
                <a:gd name="T2" fmla="*/ 0 w 3106"/>
                <a:gd name="T3" fmla="*/ 0 h 4762"/>
                <a:gd name="T4" fmla="*/ 0 w 3106"/>
                <a:gd name="T5" fmla="*/ 78 h 4762"/>
                <a:gd name="T6" fmla="*/ 3036 w 3106"/>
                <a:gd name="T7" fmla="*/ 4762 h 4762"/>
                <a:gd name="T8" fmla="*/ 3106 w 3106"/>
                <a:gd name="T9" fmla="*/ 4762 h 4762"/>
                <a:gd name="T10" fmla="*/ 20 w 3106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6" h="4762">
                  <a:moveTo>
                    <a:pt x="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036" y="4762"/>
                  </a:lnTo>
                  <a:lnTo>
                    <a:pt x="3106" y="4762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6"/>
            <p:cNvSpPr>
              <a:spLocks/>
            </p:cNvSpPr>
            <p:nvPr userDrawn="1"/>
          </p:nvSpPr>
          <p:spPr bwMode="auto">
            <a:xfrm>
              <a:off x="0" y="0"/>
              <a:ext cx="3106" cy="4762"/>
            </a:xfrm>
            <a:custGeom>
              <a:avLst/>
              <a:gdLst>
                <a:gd name="T0" fmla="*/ 20 w 3106"/>
                <a:gd name="T1" fmla="*/ 0 h 4762"/>
                <a:gd name="T2" fmla="*/ 0 w 3106"/>
                <a:gd name="T3" fmla="*/ 0 h 4762"/>
                <a:gd name="T4" fmla="*/ 0 w 3106"/>
                <a:gd name="T5" fmla="*/ 78 h 4762"/>
                <a:gd name="T6" fmla="*/ 3036 w 3106"/>
                <a:gd name="T7" fmla="*/ 4762 h 4762"/>
                <a:gd name="T8" fmla="*/ 3106 w 3106"/>
                <a:gd name="T9" fmla="*/ 4762 h 4762"/>
                <a:gd name="T10" fmla="*/ 20 w 3106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6" h="4762">
                  <a:moveTo>
                    <a:pt x="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036" y="4762"/>
                  </a:lnTo>
                  <a:lnTo>
                    <a:pt x="3106" y="476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0" y="240"/>
              <a:ext cx="2930" cy="4522"/>
            </a:xfrm>
            <a:custGeom>
              <a:avLst/>
              <a:gdLst>
                <a:gd name="T0" fmla="*/ 0 w 2930"/>
                <a:gd name="T1" fmla="*/ 0 h 4522"/>
                <a:gd name="T2" fmla="*/ 0 w 2930"/>
                <a:gd name="T3" fmla="*/ 110 h 4522"/>
                <a:gd name="T4" fmla="*/ 2860 w 2930"/>
                <a:gd name="T5" fmla="*/ 4522 h 4522"/>
                <a:gd name="T6" fmla="*/ 2930 w 2930"/>
                <a:gd name="T7" fmla="*/ 4522 h 4522"/>
                <a:gd name="T8" fmla="*/ 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0" y="0"/>
                  </a:moveTo>
                  <a:lnTo>
                    <a:pt x="0" y="110"/>
                  </a:lnTo>
                  <a:lnTo>
                    <a:pt x="2860" y="4522"/>
                  </a:lnTo>
                  <a:lnTo>
                    <a:pt x="2930" y="452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0" y="240"/>
              <a:ext cx="2930" cy="4522"/>
            </a:xfrm>
            <a:custGeom>
              <a:avLst/>
              <a:gdLst>
                <a:gd name="T0" fmla="*/ 0 w 2930"/>
                <a:gd name="T1" fmla="*/ 0 h 4522"/>
                <a:gd name="T2" fmla="*/ 0 w 2930"/>
                <a:gd name="T3" fmla="*/ 110 h 4522"/>
                <a:gd name="T4" fmla="*/ 2860 w 2930"/>
                <a:gd name="T5" fmla="*/ 4522 h 4522"/>
                <a:gd name="T6" fmla="*/ 2930 w 2930"/>
                <a:gd name="T7" fmla="*/ 4522 h 4522"/>
                <a:gd name="T8" fmla="*/ 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0" y="0"/>
                  </a:moveTo>
                  <a:lnTo>
                    <a:pt x="0" y="110"/>
                  </a:lnTo>
                  <a:lnTo>
                    <a:pt x="2860" y="4522"/>
                  </a:lnTo>
                  <a:lnTo>
                    <a:pt x="2930" y="452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9"/>
            <p:cNvSpPr>
              <a:spLocks/>
            </p:cNvSpPr>
            <p:nvPr userDrawn="1"/>
          </p:nvSpPr>
          <p:spPr bwMode="auto">
            <a:xfrm>
              <a:off x="0" y="514"/>
              <a:ext cx="2754" cy="4248"/>
            </a:xfrm>
            <a:custGeom>
              <a:avLst/>
              <a:gdLst>
                <a:gd name="T0" fmla="*/ 0 w 2754"/>
                <a:gd name="T1" fmla="*/ 0 h 4248"/>
                <a:gd name="T2" fmla="*/ 0 w 2754"/>
                <a:gd name="T3" fmla="*/ 108 h 4248"/>
                <a:gd name="T4" fmla="*/ 2682 w 2754"/>
                <a:gd name="T5" fmla="*/ 4248 h 4248"/>
                <a:gd name="T6" fmla="*/ 2754 w 2754"/>
                <a:gd name="T7" fmla="*/ 4248 h 4248"/>
                <a:gd name="T8" fmla="*/ 0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0" y="0"/>
                  </a:moveTo>
                  <a:lnTo>
                    <a:pt x="0" y="108"/>
                  </a:lnTo>
                  <a:lnTo>
                    <a:pt x="2682" y="4248"/>
                  </a:lnTo>
                  <a:lnTo>
                    <a:pt x="2754" y="42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0"/>
            <p:cNvSpPr>
              <a:spLocks/>
            </p:cNvSpPr>
            <p:nvPr userDrawn="1"/>
          </p:nvSpPr>
          <p:spPr bwMode="auto">
            <a:xfrm>
              <a:off x="0" y="514"/>
              <a:ext cx="2754" cy="4248"/>
            </a:xfrm>
            <a:custGeom>
              <a:avLst/>
              <a:gdLst>
                <a:gd name="T0" fmla="*/ 0 w 2754"/>
                <a:gd name="T1" fmla="*/ 0 h 4248"/>
                <a:gd name="T2" fmla="*/ 0 w 2754"/>
                <a:gd name="T3" fmla="*/ 108 h 4248"/>
                <a:gd name="T4" fmla="*/ 2682 w 2754"/>
                <a:gd name="T5" fmla="*/ 4248 h 4248"/>
                <a:gd name="T6" fmla="*/ 2754 w 2754"/>
                <a:gd name="T7" fmla="*/ 4248 h 4248"/>
                <a:gd name="T8" fmla="*/ 0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0" y="0"/>
                  </a:moveTo>
                  <a:lnTo>
                    <a:pt x="0" y="108"/>
                  </a:lnTo>
                  <a:lnTo>
                    <a:pt x="2682" y="4248"/>
                  </a:lnTo>
                  <a:lnTo>
                    <a:pt x="2754" y="42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1"/>
            <p:cNvSpPr>
              <a:spLocks/>
            </p:cNvSpPr>
            <p:nvPr userDrawn="1"/>
          </p:nvSpPr>
          <p:spPr bwMode="auto">
            <a:xfrm>
              <a:off x="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3"/>
            <p:cNvSpPr>
              <a:spLocks/>
            </p:cNvSpPr>
            <p:nvPr userDrawn="1"/>
          </p:nvSpPr>
          <p:spPr bwMode="auto">
            <a:xfrm>
              <a:off x="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4"/>
            <p:cNvSpPr>
              <a:spLocks/>
            </p:cNvSpPr>
            <p:nvPr userDrawn="1"/>
          </p:nvSpPr>
          <p:spPr bwMode="auto">
            <a:xfrm>
              <a:off x="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/>
            </p:cNvSpPr>
            <p:nvPr userDrawn="1"/>
          </p:nvSpPr>
          <p:spPr bwMode="auto">
            <a:xfrm>
              <a:off x="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/>
            </p:cNvSpPr>
            <p:nvPr userDrawn="1"/>
          </p:nvSpPr>
          <p:spPr bwMode="auto">
            <a:xfrm>
              <a:off x="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Freeform 120"/>
          <p:cNvSpPr>
            <a:spLocks/>
          </p:cNvSpPr>
          <p:nvPr/>
        </p:nvSpPr>
        <p:spPr bwMode="auto">
          <a:xfrm>
            <a:off x="346075" y="156745"/>
            <a:ext cx="10155237" cy="7246184"/>
          </a:xfrm>
          <a:custGeom>
            <a:avLst/>
            <a:gdLst>
              <a:gd name="T0" fmla="*/ 0 w 6336"/>
              <a:gd name="T1" fmla="*/ 688 h 4521"/>
              <a:gd name="T2" fmla="*/ 214 w 6336"/>
              <a:gd name="T3" fmla="*/ 47 h 4521"/>
              <a:gd name="T4" fmla="*/ 937 w 6336"/>
              <a:gd name="T5" fmla="*/ 36 h 4521"/>
              <a:gd name="T6" fmla="*/ 2361 w 6336"/>
              <a:gd name="T7" fmla="*/ 71 h 4521"/>
              <a:gd name="T8" fmla="*/ 3690 w 6336"/>
              <a:gd name="T9" fmla="*/ 0 h 4521"/>
              <a:gd name="T10" fmla="*/ 4746 w 6336"/>
              <a:gd name="T11" fmla="*/ 0 h 4521"/>
              <a:gd name="T12" fmla="*/ 5802 w 6336"/>
              <a:gd name="T13" fmla="*/ 47 h 4521"/>
              <a:gd name="T14" fmla="*/ 6300 w 6336"/>
              <a:gd name="T15" fmla="*/ 558 h 4521"/>
              <a:gd name="T16" fmla="*/ 6277 w 6336"/>
              <a:gd name="T17" fmla="*/ 2005 h 4521"/>
              <a:gd name="T18" fmla="*/ 6336 w 6336"/>
              <a:gd name="T19" fmla="*/ 2812 h 4521"/>
              <a:gd name="T20" fmla="*/ 6300 w 6336"/>
              <a:gd name="T21" fmla="*/ 3821 h 4521"/>
              <a:gd name="T22" fmla="*/ 6300 w 6336"/>
              <a:gd name="T23" fmla="*/ 4118 h 4521"/>
              <a:gd name="T24" fmla="*/ 6158 w 6336"/>
              <a:gd name="T25" fmla="*/ 4474 h 4521"/>
              <a:gd name="T26" fmla="*/ 4675 w 6336"/>
              <a:gd name="T27" fmla="*/ 4521 h 4521"/>
              <a:gd name="T28" fmla="*/ 2480 w 6336"/>
              <a:gd name="T29" fmla="*/ 4367 h 4521"/>
              <a:gd name="T30" fmla="*/ 1198 w 6336"/>
              <a:gd name="T31" fmla="*/ 4355 h 4521"/>
              <a:gd name="T32" fmla="*/ 356 w 6336"/>
              <a:gd name="T33" fmla="*/ 4343 h 4521"/>
              <a:gd name="T34" fmla="*/ 59 w 6336"/>
              <a:gd name="T35" fmla="*/ 4106 h 4521"/>
              <a:gd name="T36" fmla="*/ 0 w 6336"/>
              <a:gd name="T37" fmla="*/ 2468 h 4521"/>
              <a:gd name="T38" fmla="*/ 59 w 6336"/>
              <a:gd name="T39" fmla="*/ 1471 h 4521"/>
              <a:gd name="T40" fmla="*/ 0 w 6336"/>
              <a:gd name="T41" fmla="*/ 688 h 4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36" h="4521">
                <a:moveTo>
                  <a:pt x="0" y="688"/>
                </a:moveTo>
                <a:lnTo>
                  <a:pt x="214" y="47"/>
                </a:lnTo>
                <a:lnTo>
                  <a:pt x="937" y="36"/>
                </a:lnTo>
                <a:lnTo>
                  <a:pt x="2361" y="71"/>
                </a:lnTo>
                <a:lnTo>
                  <a:pt x="3690" y="0"/>
                </a:lnTo>
                <a:lnTo>
                  <a:pt x="4746" y="0"/>
                </a:lnTo>
                <a:lnTo>
                  <a:pt x="5802" y="47"/>
                </a:lnTo>
                <a:lnTo>
                  <a:pt x="6300" y="558"/>
                </a:lnTo>
                <a:lnTo>
                  <a:pt x="6277" y="2005"/>
                </a:lnTo>
                <a:lnTo>
                  <a:pt x="6336" y="2812"/>
                </a:lnTo>
                <a:lnTo>
                  <a:pt x="6300" y="3821"/>
                </a:lnTo>
                <a:lnTo>
                  <a:pt x="6300" y="4118"/>
                </a:lnTo>
                <a:lnTo>
                  <a:pt x="6158" y="4474"/>
                </a:lnTo>
                <a:lnTo>
                  <a:pt x="4675" y="4521"/>
                </a:lnTo>
                <a:lnTo>
                  <a:pt x="2480" y="4367"/>
                </a:lnTo>
                <a:lnTo>
                  <a:pt x="1198" y="4355"/>
                </a:lnTo>
                <a:lnTo>
                  <a:pt x="356" y="4343"/>
                </a:lnTo>
                <a:lnTo>
                  <a:pt x="59" y="4106"/>
                </a:lnTo>
                <a:lnTo>
                  <a:pt x="0" y="2468"/>
                </a:lnTo>
                <a:lnTo>
                  <a:pt x="59" y="1471"/>
                </a:lnTo>
                <a:lnTo>
                  <a:pt x="0" y="688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1" y="827021"/>
            <a:ext cx="2808000" cy="399367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95" y="1939487"/>
            <a:ext cx="3200072" cy="4539824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4" name="Freeform 281"/>
          <p:cNvSpPr>
            <a:spLocks/>
          </p:cNvSpPr>
          <p:nvPr/>
        </p:nvSpPr>
        <p:spPr bwMode="auto">
          <a:xfrm>
            <a:off x="325120" y="6241857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Freeform 282"/>
          <p:cNvSpPr>
            <a:spLocks/>
          </p:cNvSpPr>
          <p:nvPr/>
        </p:nvSpPr>
        <p:spPr bwMode="auto">
          <a:xfrm>
            <a:off x="634682" y="5920112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284"/>
          <p:cNvSpPr>
            <a:spLocks/>
          </p:cNvSpPr>
          <p:nvPr/>
        </p:nvSpPr>
        <p:spPr bwMode="auto">
          <a:xfrm>
            <a:off x="830263" y="4910401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286"/>
          <p:cNvSpPr>
            <a:spLocks/>
          </p:cNvSpPr>
          <p:nvPr/>
        </p:nvSpPr>
        <p:spPr bwMode="auto">
          <a:xfrm>
            <a:off x="1228129" y="6453370"/>
            <a:ext cx="401242" cy="405214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Freeform 288"/>
          <p:cNvSpPr>
            <a:spLocks/>
          </p:cNvSpPr>
          <p:nvPr/>
        </p:nvSpPr>
        <p:spPr bwMode="auto">
          <a:xfrm>
            <a:off x="1284288" y="5873375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Freeform 290"/>
          <p:cNvSpPr>
            <a:spLocks/>
          </p:cNvSpPr>
          <p:nvPr/>
        </p:nvSpPr>
        <p:spPr bwMode="auto">
          <a:xfrm rot="2032068">
            <a:off x="-43317" y="5321255"/>
            <a:ext cx="632734" cy="511389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1" name="Freeform 268"/>
          <p:cNvSpPr>
            <a:spLocks/>
          </p:cNvSpPr>
          <p:nvPr/>
        </p:nvSpPr>
        <p:spPr bwMode="auto">
          <a:xfrm rot="20785246">
            <a:off x="-752" y="129807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2" name="Freeform 269"/>
          <p:cNvSpPr>
            <a:spLocks/>
          </p:cNvSpPr>
          <p:nvPr/>
        </p:nvSpPr>
        <p:spPr bwMode="auto">
          <a:xfrm>
            <a:off x="1248676" y="374617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1" y="194293"/>
            <a:ext cx="1926383" cy="1951814"/>
          </a:xfrm>
          <a:prstGeom prst="rect">
            <a:avLst/>
          </a:prstGeom>
        </p:spPr>
      </p:pic>
      <p:sp>
        <p:nvSpPr>
          <p:cNvPr id="118" name="Freeform 270"/>
          <p:cNvSpPr>
            <a:spLocks/>
          </p:cNvSpPr>
          <p:nvPr/>
        </p:nvSpPr>
        <p:spPr bwMode="auto">
          <a:xfrm>
            <a:off x="8536164" y="6467282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9" name="Freeform 271"/>
          <p:cNvSpPr>
            <a:spLocks/>
          </p:cNvSpPr>
          <p:nvPr/>
        </p:nvSpPr>
        <p:spPr bwMode="auto">
          <a:xfrm>
            <a:off x="9395434" y="5049254"/>
            <a:ext cx="544983" cy="526664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273"/>
          <p:cNvSpPr>
            <a:spLocks/>
          </p:cNvSpPr>
          <p:nvPr/>
        </p:nvSpPr>
        <p:spPr bwMode="auto">
          <a:xfrm>
            <a:off x="9705139" y="4201546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275"/>
          <p:cNvSpPr>
            <a:spLocks/>
          </p:cNvSpPr>
          <p:nvPr/>
        </p:nvSpPr>
        <p:spPr bwMode="auto">
          <a:xfrm>
            <a:off x="9420449" y="6232150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277"/>
          <p:cNvSpPr>
            <a:spLocks/>
          </p:cNvSpPr>
          <p:nvPr/>
        </p:nvSpPr>
        <p:spPr bwMode="auto">
          <a:xfrm>
            <a:off x="9756322" y="5445503"/>
            <a:ext cx="464074" cy="525136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279"/>
          <p:cNvSpPr>
            <a:spLocks/>
          </p:cNvSpPr>
          <p:nvPr/>
        </p:nvSpPr>
        <p:spPr bwMode="auto">
          <a:xfrm>
            <a:off x="9732963" y="6584384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9" name="テキスト プレースホルダー 1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1" y="174434"/>
            <a:ext cx="2712174" cy="391179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63" y="3596378"/>
            <a:ext cx="2620005" cy="3698250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5" name="グループ化 144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47" name="テキスト ボックス 146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6679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0"/>
            <a:ext cx="10693400" cy="7559675"/>
            <a:chOff x="0" y="0"/>
            <a:chExt cx="10693400" cy="7559675"/>
          </a:xfrm>
          <a:solidFill>
            <a:schemeClr val="accent4">
              <a:lumMod val="75000"/>
            </a:schemeClr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0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6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7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8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9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1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2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3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4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5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6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7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8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9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0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1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2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3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4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5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6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7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8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9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0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1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2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3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4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5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6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7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8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9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2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4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5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6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9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0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1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3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4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Freeform 117"/>
          <p:cNvSpPr>
            <a:spLocks/>
          </p:cNvSpPr>
          <p:nvPr/>
        </p:nvSpPr>
        <p:spPr bwMode="auto">
          <a:xfrm>
            <a:off x="241300" y="152400"/>
            <a:ext cx="10223500" cy="7162800"/>
          </a:xfrm>
          <a:custGeom>
            <a:avLst/>
            <a:gdLst>
              <a:gd name="T0" fmla="*/ 56 w 6440"/>
              <a:gd name="T1" fmla="*/ 960 h 4512"/>
              <a:gd name="T2" fmla="*/ 0 w 6440"/>
              <a:gd name="T3" fmla="*/ 448 h 4512"/>
              <a:gd name="T4" fmla="*/ 304 w 6440"/>
              <a:gd name="T5" fmla="*/ 128 h 4512"/>
              <a:gd name="T6" fmla="*/ 856 w 6440"/>
              <a:gd name="T7" fmla="*/ 0 h 4512"/>
              <a:gd name="T8" fmla="*/ 3104 w 6440"/>
              <a:gd name="T9" fmla="*/ 32 h 4512"/>
              <a:gd name="T10" fmla="*/ 4328 w 6440"/>
              <a:gd name="T11" fmla="*/ 48 h 4512"/>
              <a:gd name="T12" fmla="*/ 5064 w 6440"/>
              <a:gd name="T13" fmla="*/ 64 h 4512"/>
              <a:gd name="T14" fmla="*/ 5784 w 6440"/>
              <a:gd name="T15" fmla="*/ 8 h 4512"/>
              <a:gd name="T16" fmla="*/ 6304 w 6440"/>
              <a:gd name="T17" fmla="*/ 600 h 4512"/>
              <a:gd name="T18" fmla="*/ 6416 w 6440"/>
              <a:gd name="T19" fmla="*/ 1128 h 4512"/>
              <a:gd name="T20" fmla="*/ 6376 w 6440"/>
              <a:gd name="T21" fmla="*/ 2424 h 4512"/>
              <a:gd name="T22" fmla="*/ 6440 w 6440"/>
              <a:gd name="T23" fmla="*/ 3232 h 4512"/>
              <a:gd name="T24" fmla="*/ 6104 w 6440"/>
              <a:gd name="T25" fmla="*/ 3952 h 4512"/>
              <a:gd name="T26" fmla="*/ 5512 w 6440"/>
              <a:gd name="T27" fmla="*/ 4512 h 4512"/>
              <a:gd name="T28" fmla="*/ 4480 w 6440"/>
              <a:gd name="T29" fmla="*/ 4512 h 4512"/>
              <a:gd name="T30" fmla="*/ 2816 w 6440"/>
              <a:gd name="T31" fmla="*/ 4496 h 4512"/>
              <a:gd name="T32" fmla="*/ 960 w 6440"/>
              <a:gd name="T33" fmla="*/ 4496 h 4512"/>
              <a:gd name="T34" fmla="*/ 408 w 6440"/>
              <a:gd name="T35" fmla="*/ 4296 h 4512"/>
              <a:gd name="T36" fmla="*/ 136 w 6440"/>
              <a:gd name="T37" fmla="*/ 3848 h 4512"/>
              <a:gd name="T38" fmla="*/ 0 w 6440"/>
              <a:gd name="T39" fmla="*/ 2456 h 4512"/>
              <a:gd name="T40" fmla="*/ 56 w 6440"/>
              <a:gd name="T41" fmla="*/ 960 h 4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0" h="4512">
                <a:moveTo>
                  <a:pt x="56" y="960"/>
                </a:moveTo>
                <a:lnTo>
                  <a:pt x="0" y="448"/>
                </a:lnTo>
                <a:lnTo>
                  <a:pt x="304" y="128"/>
                </a:lnTo>
                <a:lnTo>
                  <a:pt x="856" y="0"/>
                </a:lnTo>
                <a:lnTo>
                  <a:pt x="3104" y="32"/>
                </a:lnTo>
                <a:lnTo>
                  <a:pt x="4328" y="48"/>
                </a:lnTo>
                <a:lnTo>
                  <a:pt x="5064" y="64"/>
                </a:lnTo>
                <a:lnTo>
                  <a:pt x="5784" y="8"/>
                </a:lnTo>
                <a:lnTo>
                  <a:pt x="6304" y="600"/>
                </a:lnTo>
                <a:lnTo>
                  <a:pt x="6416" y="1128"/>
                </a:lnTo>
                <a:lnTo>
                  <a:pt x="6376" y="2424"/>
                </a:lnTo>
                <a:lnTo>
                  <a:pt x="6440" y="3232"/>
                </a:lnTo>
                <a:lnTo>
                  <a:pt x="6104" y="3952"/>
                </a:lnTo>
                <a:lnTo>
                  <a:pt x="5512" y="4512"/>
                </a:lnTo>
                <a:lnTo>
                  <a:pt x="4480" y="4512"/>
                </a:lnTo>
                <a:lnTo>
                  <a:pt x="2816" y="4496"/>
                </a:lnTo>
                <a:lnTo>
                  <a:pt x="960" y="4496"/>
                </a:lnTo>
                <a:lnTo>
                  <a:pt x="408" y="4296"/>
                </a:lnTo>
                <a:lnTo>
                  <a:pt x="136" y="3848"/>
                </a:lnTo>
                <a:lnTo>
                  <a:pt x="0" y="2456"/>
                </a:lnTo>
                <a:lnTo>
                  <a:pt x="56" y="96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7" y="487816"/>
            <a:ext cx="2710756" cy="392483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4" name="Freeform 281"/>
          <p:cNvSpPr>
            <a:spLocks/>
          </p:cNvSpPr>
          <p:nvPr/>
        </p:nvSpPr>
        <p:spPr bwMode="auto">
          <a:xfrm>
            <a:off x="456974" y="333375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284"/>
          <p:cNvSpPr>
            <a:spLocks/>
          </p:cNvSpPr>
          <p:nvPr/>
        </p:nvSpPr>
        <p:spPr bwMode="auto">
          <a:xfrm>
            <a:off x="2023836" y="220632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286"/>
          <p:cNvSpPr>
            <a:spLocks/>
          </p:cNvSpPr>
          <p:nvPr/>
        </p:nvSpPr>
        <p:spPr bwMode="auto">
          <a:xfrm>
            <a:off x="1143311" y="444592"/>
            <a:ext cx="401242" cy="405214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Freeform 290"/>
          <p:cNvSpPr>
            <a:spLocks/>
          </p:cNvSpPr>
          <p:nvPr/>
        </p:nvSpPr>
        <p:spPr bwMode="auto">
          <a:xfrm rot="2032068">
            <a:off x="-26652" y="1407489"/>
            <a:ext cx="815419" cy="72072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8" y="5381625"/>
            <a:ext cx="1920306" cy="1945657"/>
          </a:xfrm>
          <a:prstGeom prst="rect">
            <a:avLst/>
          </a:prstGeom>
        </p:spPr>
      </p:pic>
      <p:sp>
        <p:nvSpPr>
          <p:cNvPr id="119" name="Freeform 271"/>
          <p:cNvSpPr>
            <a:spLocks/>
          </p:cNvSpPr>
          <p:nvPr/>
        </p:nvSpPr>
        <p:spPr bwMode="auto">
          <a:xfrm>
            <a:off x="8840788" y="446087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273"/>
          <p:cNvSpPr>
            <a:spLocks/>
          </p:cNvSpPr>
          <p:nvPr/>
        </p:nvSpPr>
        <p:spPr bwMode="auto">
          <a:xfrm>
            <a:off x="9442450" y="239683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275"/>
          <p:cNvSpPr>
            <a:spLocks/>
          </p:cNvSpPr>
          <p:nvPr/>
        </p:nvSpPr>
        <p:spPr bwMode="auto">
          <a:xfrm>
            <a:off x="8039100" y="302901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277"/>
          <p:cNvSpPr>
            <a:spLocks/>
          </p:cNvSpPr>
          <p:nvPr/>
        </p:nvSpPr>
        <p:spPr bwMode="auto">
          <a:xfrm>
            <a:off x="9876120" y="808913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7" name="Freeform 288"/>
          <p:cNvSpPr>
            <a:spLocks/>
          </p:cNvSpPr>
          <p:nvPr/>
        </p:nvSpPr>
        <p:spPr bwMode="auto">
          <a:xfrm>
            <a:off x="956582" y="998537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38" name="テキスト プレースホルダー 1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14" y="488691"/>
            <a:ext cx="2700759" cy="3831467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9" y="3234381"/>
            <a:ext cx="2710252" cy="3844934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90">
            <a:off x="6946608" y="1716551"/>
            <a:ext cx="2875747" cy="406434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5" name="Freeform 282"/>
          <p:cNvSpPr>
            <a:spLocks/>
          </p:cNvSpPr>
          <p:nvPr/>
        </p:nvSpPr>
        <p:spPr bwMode="auto">
          <a:xfrm>
            <a:off x="9020884" y="6034917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Freeform 288"/>
          <p:cNvSpPr>
            <a:spLocks/>
          </p:cNvSpPr>
          <p:nvPr/>
        </p:nvSpPr>
        <p:spPr bwMode="auto">
          <a:xfrm>
            <a:off x="9708810" y="5463493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273"/>
          <p:cNvSpPr>
            <a:spLocks/>
          </p:cNvSpPr>
          <p:nvPr/>
        </p:nvSpPr>
        <p:spPr bwMode="auto">
          <a:xfrm>
            <a:off x="8324396" y="6303843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8" name="Freeform 270"/>
          <p:cNvSpPr>
            <a:spLocks/>
          </p:cNvSpPr>
          <p:nvPr/>
        </p:nvSpPr>
        <p:spPr bwMode="auto">
          <a:xfrm>
            <a:off x="9386956" y="6348412"/>
            <a:ext cx="622414" cy="667755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9" name="Freeform 268"/>
          <p:cNvSpPr>
            <a:spLocks/>
          </p:cNvSpPr>
          <p:nvPr/>
        </p:nvSpPr>
        <p:spPr bwMode="auto">
          <a:xfrm>
            <a:off x="8994220" y="3910010"/>
            <a:ext cx="995879" cy="1039815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0" name="Freeform 269"/>
          <p:cNvSpPr>
            <a:spLocks/>
          </p:cNvSpPr>
          <p:nvPr/>
        </p:nvSpPr>
        <p:spPr bwMode="auto">
          <a:xfrm>
            <a:off x="9859340" y="4633118"/>
            <a:ext cx="450442" cy="535753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279"/>
          <p:cNvSpPr>
            <a:spLocks/>
          </p:cNvSpPr>
          <p:nvPr/>
        </p:nvSpPr>
        <p:spPr bwMode="auto">
          <a:xfrm>
            <a:off x="9807574" y="1655804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9" name="グループ化 148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50" name="グループ化 149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52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3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51" name="テキスト ボックス 150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94293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286"/>
          <p:cNvSpPr>
            <a:spLocks/>
          </p:cNvSpPr>
          <p:nvPr/>
        </p:nvSpPr>
        <p:spPr bwMode="auto">
          <a:xfrm>
            <a:off x="8753813" y="5294909"/>
            <a:ext cx="809548" cy="817562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6" name="Freeform 70"/>
          <p:cNvSpPr>
            <a:spLocks/>
          </p:cNvSpPr>
          <p:nvPr/>
        </p:nvSpPr>
        <p:spPr bwMode="auto">
          <a:xfrm>
            <a:off x="201613" y="160338"/>
            <a:ext cx="10058400" cy="7078662"/>
          </a:xfrm>
          <a:custGeom>
            <a:avLst/>
            <a:gdLst>
              <a:gd name="T0" fmla="*/ 164 w 6336"/>
              <a:gd name="T1" fmla="*/ 540 h 4459"/>
              <a:gd name="T2" fmla="*/ 634 w 6336"/>
              <a:gd name="T3" fmla="*/ 94 h 4459"/>
              <a:gd name="T4" fmla="*/ 1959 w 6336"/>
              <a:gd name="T5" fmla="*/ 235 h 4459"/>
              <a:gd name="T6" fmla="*/ 3227 w 6336"/>
              <a:gd name="T7" fmla="*/ 0 h 4459"/>
              <a:gd name="T8" fmla="*/ 4423 w 6336"/>
              <a:gd name="T9" fmla="*/ 164 h 4459"/>
              <a:gd name="T10" fmla="*/ 5655 w 6336"/>
              <a:gd name="T11" fmla="*/ 0 h 4459"/>
              <a:gd name="T12" fmla="*/ 6113 w 6336"/>
              <a:gd name="T13" fmla="*/ 94 h 4459"/>
              <a:gd name="T14" fmla="*/ 6301 w 6336"/>
              <a:gd name="T15" fmla="*/ 821 h 4459"/>
              <a:gd name="T16" fmla="*/ 6313 w 6336"/>
              <a:gd name="T17" fmla="*/ 1772 h 4459"/>
              <a:gd name="T18" fmla="*/ 6336 w 6336"/>
              <a:gd name="T19" fmla="*/ 2652 h 4459"/>
              <a:gd name="T20" fmla="*/ 6336 w 6336"/>
              <a:gd name="T21" fmla="*/ 3297 h 4459"/>
              <a:gd name="T22" fmla="*/ 6148 w 6336"/>
              <a:gd name="T23" fmla="*/ 4072 h 4459"/>
              <a:gd name="T24" fmla="*/ 5961 w 6336"/>
              <a:gd name="T25" fmla="*/ 4459 h 4459"/>
              <a:gd name="T26" fmla="*/ 4060 w 6336"/>
              <a:gd name="T27" fmla="*/ 4342 h 4459"/>
              <a:gd name="T28" fmla="*/ 2276 w 6336"/>
              <a:gd name="T29" fmla="*/ 4412 h 4459"/>
              <a:gd name="T30" fmla="*/ 821 w 6336"/>
              <a:gd name="T31" fmla="*/ 4365 h 4459"/>
              <a:gd name="T32" fmla="*/ 176 w 6336"/>
              <a:gd name="T33" fmla="*/ 4166 h 4459"/>
              <a:gd name="T34" fmla="*/ 0 w 6336"/>
              <a:gd name="T35" fmla="*/ 3321 h 4459"/>
              <a:gd name="T36" fmla="*/ 35 w 6336"/>
              <a:gd name="T37" fmla="*/ 1960 h 4459"/>
              <a:gd name="T38" fmla="*/ 23 w 6336"/>
              <a:gd name="T39" fmla="*/ 845 h 4459"/>
              <a:gd name="T40" fmla="*/ 164 w 6336"/>
              <a:gd name="T41" fmla="*/ 540 h 4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36" h="4459">
                <a:moveTo>
                  <a:pt x="164" y="540"/>
                </a:moveTo>
                <a:lnTo>
                  <a:pt x="634" y="94"/>
                </a:lnTo>
                <a:lnTo>
                  <a:pt x="1959" y="235"/>
                </a:lnTo>
                <a:lnTo>
                  <a:pt x="3227" y="0"/>
                </a:lnTo>
                <a:lnTo>
                  <a:pt x="4423" y="164"/>
                </a:lnTo>
                <a:lnTo>
                  <a:pt x="5655" y="0"/>
                </a:lnTo>
                <a:lnTo>
                  <a:pt x="6113" y="94"/>
                </a:lnTo>
                <a:lnTo>
                  <a:pt x="6301" y="821"/>
                </a:lnTo>
                <a:lnTo>
                  <a:pt x="6313" y="1772"/>
                </a:lnTo>
                <a:lnTo>
                  <a:pt x="6336" y="2652"/>
                </a:lnTo>
                <a:lnTo>
                  <a:pt x="6336" y="3297"/>
                </a:lnTo>
                <a:lnTo>
                  <a:pt x="6148" y="4072"/>
                </a:lnTo>
                <a:lnTo>
                  <a:pt x="5961" y="4459"/>
                </a:lnTo>
                <a:lnTo>
                  <a:pt x="4060" y="4342"/>
                </a:lnTo>
                <a:lnTo>
                  <a:pt x="2276" y="4412"/>
                </a:lnTo>
                <a:lnTo>
                  <a:pt x="821" y="4365"/>
                </a:lnTo>
                <a:lnTo>
                  <a:pt x="176" y="4166"/>
                </a:lnTo>
                <a:lnTo>
                  <a:pt x="0" y="3321"/>
                </a:lnTo>
                <a:lnTo>
                  <a:pt x="35" y="1960"/>
                </a:lnTo>
                <a:lnTo>
                  <a:pt x="23" y="845"/>
                </a:lnTo>
                <a:lnTo>
                  <a:pt x="164" y="54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Freeform 281"/>
          <p:cNvSpPr>
            <a:spLocks/>
          </p:cNvSpPr>
          <p:nvPr/>
        </p:nvSpPr>
        <p:spPr bwMode="auto">
          <a:xfrm>
            <a:off x="8077266" y="6780329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Freeform 282"/>
          <p:cNvSpPr>
            <a:spLocks/>
          </p:cNvSpPr>
          <p:nvPr/>
        </p:nvSpPr>
        <p:spPr bwMode="auto">
          <a:xfrm rot="3261615">
            <a:off x="8860079" y="6401993"/>
            <a:ext cx="375684" cy="431479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Freeform 284"/>
          <p:cNvSpPr>
            <a:spLocks/>
          </p:cNvSpPr>
          <p:nvPr/>
        </p:nvSpPr>
        <p:spPr bwMode="auto">
          <a:xfrm>
            <a:off x="9796061" y="5649287"/>
            <a:ext cx="539891" cy="565776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Freeform 288"/>
          <p:cNvSpPr>
            <a:spLocks/>
          </p:cNvSpPr>
          <p:nvPr/>
        </p:nvSpPr>
        <p:spPr bwMode="auto">
          <a:xfrm>
            <a:off x="9716548" y="6630988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Freeform 290"/>
          <p:cNvSpPr>
            <a:spLocks/>
          </p:cNvSpPr>
          <p:nvPr/>
        </p:nvSpPr>
        <p:spPr bwMode="auto">
          <a:xfrm rot="2032068">
            <a:off x="7929865" y="6065663"/>
            <a:ext cx="552595" cy="488423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270"/>
          <p:cNvSpPr>
            <a:spLocks/>
          </p:cNvSpPr>
          <p:nvPr/>
        </p:nvSpPr>
        <p:spPr bwMode="auto">
          <a:xfrm>
            <a:off x="1771969" y="3072353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Freeform 271"/>
          <p:cNvSpPr>
            <a:spLocks/>
          </p:cNvSpPr>
          <p:nvPr/>
        </p:nvSpPr>
        <p:spPr bwMode="auto">
          <a:xfrm>
            <a:off x="1062916" y="3323431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Freeform 273"/>
          <p:cNvSpPr>
            <a:spLocks/>
          </p:cNvSpPr>
          <p:nvPr/>
        </p:nvSpPr>
        <p:spPr bwMode="auto">
          <a:xfrm>
            <a:off x="919513" y="2405062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Freeform 275"/>
          <p:cNvSpPr>
            <a:spLocks/>
          </p:cNvSpPr>
          <p:nvPr/>
        </p:nvSpPr>
        <p:spPr bwMode="auto">
          <a:xfrm>
            <a:off x="1783844" y="2057685"/>
            <a:ext cx="485372" cy="523817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84426" y="3090381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Freeform 279"/>
          <p:cNvSpPr>
            <a:spLocks/>
          </p:cNvSpPr>
          <p:nvPr/>
        </p:nvSpPr>
        <p:spPr bwMode="auto">
          <a:xfrm>
            <a:off x="2439099" y="1709712"/>
            <a:ext cx="444416" cy="473848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1" y="471264"/>
            <a:ext cx="1465263" cy="1484607"/>
          </a:xfrm>
          <a:prstGeom prst="rect">
            <a:avLst/>
          </a:prstGeom>
        </p:spPr>
      </p:pic>
      <p:sp>
        <p:nvSpPr>
          <p:cNvPr id="76" name="テキスト プレースホルダー 75"/>
          <p:cNvSpPr>
            <a:spLocks noGrp="1"/>
          </p:cNvSpPr>
          <p:nvPr>
            <p:ph type="body" sz="quarter" idx="10"/>
          </p:nvPr>
        </p:nvSpPr>
        <p:spPr>
          <a:xfrm>
            <a:off x="498079" y="714004"/>
            <a:ext cx="1285765" cy="1055687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69" name="Freeform 269"/>
          <p:cNvSpPr>
            <a:spLocks/>
          </p:cNvSpPr>
          <p:nvPr/>
        </p:nvSpPr>
        <p:spPr bwMode="auto">
          <a:xfrm>
            <a:off x="9857301" y="1130172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502">
            <a:off x="2959334" y="209350"/>
            <a:ext cx="2140690" cy="310344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889">
            <a:off x="514594" y="3722504"/>
            <a:ext cx="2441926" cy="343395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338">
            <a:off x="3330202" y="3325271"/>
            <a:ext cx="2682431" cy="3791125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57" y="671419"/>
            <a:ext cx="3066282" cy="433362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Freeform 268"/>
          <p:cNvSpPr>
            <a:spLocks/>
          </p:cNvSpPr>
          <p:nvPr/>
        </p:nvSpPr>
        <p:spPr bwMode="auto">
          <a:xfrm>
            <a:off x="8889068" y="87313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93" name="グループ化 92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7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95" name="テキスト ボックス 94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90129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857"/>
            <a:ext cx="10693400" cy="7559675"/>
          </a:xfrm>
          <a:prstGeom prst="rect">
            <a:avLst/>
          </a:prstGeom>
          <a:solidFill>
            <a:srgbClr val="FFF7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0"/>
            <a:ext cx="10693400" cy="384175"/>
            <a:chOff x="0" y="0"/>
            <a:chExt cx="10693400" cy="384175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29222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12922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03505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10350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25717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2571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51752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5175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77470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7747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284480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28448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1552575" y="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1552575" y="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258445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25844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180975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18097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206692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20669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232727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23272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439420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43942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3101975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31019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413702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41370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336232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33623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361950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36195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387667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38766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594677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59467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465455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46545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568642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56864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491172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49117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517207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51720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542925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54292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749617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74961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6203950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62039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7239000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72390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646430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64643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6721475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67214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698182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69818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Rectangle 67"/>
            <p:cNvSpPr>
              <a:spLocks noChangeArrowheads="1"/>
            </p:cNvSpPr>
            <p:nvPr userDrawn="1"/>
          </p:nvSpPr>
          <p:spPr bwMode="auto">
            <a:xfrm>
              <a:off x="9048750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Rectangle 68"/>
            <p:cNvSpPr>
              <a:spLocks noChangeArrowheads="1"/>
            </p:cNvSpPr>
            <p:nvPr userDrawn="1"/>
          </p:nvSpPr>
          <p:spPr bwMode="auto">
            <a:xfrm>
              <a:off x="90487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Rectangle 69"/>
            <p:cNvSpPr>
              <a:spLocks noChangeArrowheads="1"/>
            </p:cNvSpPr>
            <p:nvPr userDrawn="1"/>
          </p:nvSpPr>
          <p:spPr bwMode="auto">
            <a:xfrm>
              <a:off x="7756525" y="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Rectangle 70"/>
            <p:cNvSpPr>
              <a:spLocks noChangeArrowheads="1"/>
            </p:cNvSpPr>
            <p:nvPr userDrawn="1"/>
          </p:nvSpPr>
          <p:spPr bwMode="auto">
            <a:xfrm>
              <a:off x="77565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Rectangle 71"/>
            <p:cNvSpPr>
              <a:spLocks noChangeArrowheads="1"/>
            </p:cNvSpPr>
            <p:nvPr userDrawn="1"/>
          </p:nvSpPr>
          <p:spPr bwMode="auto">
            <a:xfrm>
              <a:off x="879157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Rectangle 72"/>
            <p:cNvSpPr>
              <a:spLocks noChangeArrowheads="1"/>
            </p:cNvSpPr>
            <p:nvPr userDrawn="1"/>
          </p:nvSpPr>
          <p:spPr bwMode="auto">
            <a:xfrm>
              <a:off x="87915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 userDrawn="1"/>
          </p:nvSpPr>
          <p:spPr bwMode="auto">
            <a:xfrm>
              <a:off x="8013700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Rectangle 74"/>
            <p:cNvSpPr>
              <a:spLocks noChangeArrowheads="1"/>
            </p:cNvSpPr>
            <p:nvPr userDrawn="1"/>
          </p:nvSpPr>
          <p:spPr bwMode="auto">
            <a:xfrm>
              <a:off x="80137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Rectangle 75"/>
            <p:cNvSpPr>
              <a:spLocks noChangeArrowheads="1"/>
            </p:cNvSpPr>
            <p:nvPr userDrawn="1"/>
          </p:nvSpPr>
          <p:spPr bwMode="auto">
            <a:xfrm>
              <a:off x="827405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Rectangle 76"/>
            <p:cNvSpPr>
              <a:spLocks noChangeArrowheads="1"/>
            </p:cNvSpPr>
            <p:nvPr userDrawn="1"/>
          </p:nvSpPr>
          <p:spPr bwMode="auto">
            <a:xfrm>
              <a:off x="82740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Rectangle 77"/>
            <p:cNvSpPr>
              <a:spLocks noChangeArrowheads="1"/>
            </p:cNvSpPr>
            <p:nvPr userDrawn="1"/>
          </p:nvSpPr>
          <p:spPr bwMode="auto">
            <a:xfrm>
              <a:off x="8531225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Rectangle 78"/>
            <p:cNvSpPr>
              <a:spLocks noChangeArrowheads="1"/>
            </p:cNvSpPr>
            <p:nvPr userDrawn="1"/>
          </p:nvSpPr>
          <p:spPr bwMode="auto">
            <a:xfrm>
              <a:off x="85312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Rectangle 79"/>
            <p:cNvSpPr>
              <a:spLocks noChangeArrowheads="1"/>
            </p:cNvSpPr>
            <p:nvPr userDrawn="1"/>
          </p:nvSpPr>
          <p:spPr bwMode="auto">
            <a:xfrm>
              <a:off x="10601325" y="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Rectangle 80"/>
            <p:cNvSpPr>
              <a:spLocks noChangeArrowheads="1"/>
            </p:cNvSpPr>
            <p:nvPr userDrawn="1"/>
          </p:nvSpPr>
          <p:spPr bwMode="auto">
            <a:xfrm>
              <a:off x="1060132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Rectangle 81"/>
            <p:cNvSpPr>
              <a:spLocks noChangeArrowheads="1"/>
            </p:cNvSpPr>
            <p:nvPr userDrawn="1"/>
          </p:nvSpPr>
          <p:spPr bwMode="auto">
            <a:xfrm>
              <a:off x="9309100" y="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Rectangle 82"/>
            <p:cNvSpPr>
              <a:spLocks noChangeArrowheads="1"/>
            </p:cNvSpPr>
            <p:nvPr userDrawn="1"/>
          </p:nvSpPr>
          <p:spPr bwMode="auto">
            <a:xfrm>
              <a:off x="9309100" y="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Rectangle 83"/>
            <p:cNvSpPr>
              <a:spLocks noChangeArrowheads="1"/>
            </p:cNvSpPr>
            <p:nvPr userDrawn="1"/>
          </p:nvSpPr>
          <p:spPr bwMode="auto">
            <a:xfrm>
              <a:off x="10340975" y="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Rectangle 84"/>
            <p:cNvSpPr>
              <a:spLocks noChangeArrowheads="1"/>
            </p:cNvSpPr>
            <p:nvPr userDrawn="1"/>
          </p:nvSpPr>
          <p:spPr bwMode="auto">
            <a:xfrm>
              <a:off x="103409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Rectangle 85"/>
            <p:cNvSpPr>
              <a:spLocks noChangeArrowheads="1"/>
            </p:cNvSpPr>
            <p:nvPr userDrawn="1"/>
          </p:nvSpPr>
          <p:spPr bwMode="auto">
            <a:xfrm>
              <a:off x="9566275" y="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Rectangle 86"/>
            <p:cNvSpPr>
              <a:spLocks noChangeArrowheads="1"/>
            </p:cNvSpPr>
            <p:nvPr userDrawn="1"/>
          </p:nvSpPr>
          <p:spPr bwMode="auto">
            <a:xfrm>
              <a:off x="9566275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Rectangle 87"/>
            <p:cNvSpPr>
              <a:spLocks noChangeArrowheads="1"/>
            </p:cNvSpPr>
            <p:nvPr userDrawn="1"/>
          </p:nvSpPr>
          <p:spPr bwMode="auto">
            <a:xfrm>
              <a:off x="9823450" y="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Rectangle 88"/>
            <p:cNvSpPr>
              <a:spLocks noChangeArrowheads="1"/>
            </p:cNvSpPr>
            <p:nvPr userDrawn="1"/>
          </p:nvSpPr>
          <p:spPr bwMode="auto">
            <a:xfrm>
              <a:off x="982345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Rectangle 89"/>
            <p:cNvSpPr>
              <a:spLocks noChangeArrowheads="1"/>
            </p:cNvSpPr>
            <p:nvPr userDrawn="1"/>
          </p:nvSpPr>
          <p:spPr bwMode="auto">
            <a:xfrm>
              <a:off x="10083800" y="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Rectangle 90"/>
            <p:cNvSpPr>
              <a:spLocks noChangeArrowheads="1"/>
            </p:cNvSpPr>
            <p:nvPr userDrawn="1"/>
          </p:nvSpPr>
          <p:spPr bwMode="auto">
            <a:xfrm>
              <a:off x="10083800" y="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0" y="7175500"/>
            <a:ext cx="10693400" cy="385763"/>
            <a:chOff x="0" y="7175500"/>
            <a:chExt cx="10693400" cy="385763"/>
          </a:xfrm>
        </p:grpSpPr>
        <p:sp>
          <p:nvSpPr>
            <p:cNvPr id="91" name="Rectangle 91"/>
            <p:cNvSpPr>
              <a:spLocks noChangeArrowheads="1"/>
            </p:cNvSpPr>
            <p:nvPr userDrawn="1"/>
          </p:nvSpPr>
          <p:spPr bwMode="auto">
            <a:xfrm>
              <a:off x="129222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 userDrawn="1"/>
          </p:nvSpPr>
          <p:spPr bwMode="auto">
            <a:xfrm>
              <a:off x="12922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 userDrawn="1"/>
          </p:nvSpPr>
          <p:spPr bwMode="auto">
            <a:xfrm>
              <a:off x="129222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 userDrawn="1"/>
          </p:nvSpPr>
          <p:spPr bwMode="auto">
            <a:xfrm>
              <a:off x="12922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 userDrawn="1"/>
          </p:nvSpPr>
          <p:spPr bwMode="auto">
            <a:xfrm>
              <a:off x="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 userDrawn="1"/>
          </p:nvSpPr>
          <p:spPr bwMode="auto">
            <a:xfrm>
              <a:off x="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 userDrawn="1"/>
          </p:nvSpPr>
          <p:spPr bwMode="auto">
            <a:xfrm>
              <a:off x="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 userDrawn="1"/>
          </p:nvSpPr>
          <p:spPr bwMode="auto">
            <a:xfrm>
              <a:off x="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 userDrawn="1"/>
          </p:nvSpPr>
          <p:spPr bwMode="auto">
            <a:xfrm>
              <a:off x="103505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 userDrawn="1"/>
          </p:nvSpPr>
          <p:spPr bwMode="auto">
            <a:xfrm>
              <a:off x="10350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 userDrawn="1"/>
          </p:nvSpPr>
          <p:spPr bwMode="auto">
            <a:xfrm>
              <a:off x="103505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 userDrawn="1"/>
          </p:nvSpPr>
          <p:spPr bwMode="auto">
            <a:xfrm>
              <a:off x="10350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 userDrawn="1"/>
          </p:nvSpPr>
          <p:spPr bwMode="auto">
            <a:xfrm>
              <a:off x="25717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 userDrawn="1"/>
          </p:nvSpPr>
          <p:spPr bwMode="auto">
            <a:xfrm>
              <a:off x="2571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 userDrawn="1"/>
          </p:nvSpPr>
          <p:spPr bwMode="auto">
            <a:xfrm>
              <a:off x="25717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 userDrawn="1"/>
          </p:nvSpPr>
          <p:spPr bwMode="auto">
            <a:xfrm>
              <a:off x="2571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 userDrawn="1"/>
          </p:nvSpPr>
          <p:spPr bwMode="auto">
            <a:xfrm>
              <a:off x="51752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 userDrawn="1"/>
          </p:nvSpPr>
          <p:spPr bwMode="auto">
            <a:xfrm>
              <a:off x="5175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 userDrawn="1"/>
          </p:nvSpPr>
          <p:spPr bwMode="auto">
            <a:xfrm>
              <a:off x="51752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 userDrawn="1"/>
          </p:nvSpPr>
          <p:spPr bwMode="auto">
            <a:xfrm>
              <a:off x="5175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 userDrawn="1"/>
          </p:nvSpPr>
          <p:spPr bwMode="auto">
            <a:xfrm>
              <a:off x="77470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 userDrawn="1"/>
          </p:nvSpPr>
          <p:spPr bwMode="auto">
            <a:xfrm>
              <a:off x="7747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 userDrawn="1"/>
          </p:nvSpPr>
          <p:spPr bwMode="auto">
            <a:xfrm>
              <a:off x="77470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 userDrawn="1"/>
          </p:nvSpPr>
          <p:spPr bwMode="auto">
            <a:xfrm>
              <a:off x="7747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 userDrawn="1"/>
          </p:nvSpPr>
          <p:spPr bwMode="auto">
            <a:xfrm>
              <a:off x="284480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 userDrawn="1"/>
          </p:nvSpPr>
          <p:spPr bwMode="auto">
            <a:xfrm>
              <a:off x="28448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 userDrawn="1"/>
          </p:nvSpPr>
          <p:spPr bwMode="auto">
            <a:xfrm>
              <a:off x="284480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 userDrawn="1"/>
          </p:nvSpPr>
          <p:spPr bwMode="auto">
            <a:xfrm>
              <a:off x="28448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 userDrawn="1"/>
          </p:nvSpPr>
          <p:spPr bwMode="auto">
            <a:xfrm>
              <a:off x="1552575" y="7559675"/>
              <a:ext cx="88900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 userDrawn="1"/>
          </p:nvSpPr>
          <p:spPr bwMode="auto">
            <a:xfrm>
              <a:off x="1552575" y="7559675"/>
              <a:ext cx="889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 userDrawn="1"/>
          </p:nvSpPr>
          <p:spPr bwMode="auto">
            <a:xfrm>
              <a:off x="1552575" y="717550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 userDrawn="1"/>
          </p:nvSpPr>
          <p:spPr bwMode="auto">
            <a:xfrm>
              <a:off x="1552575" y="717550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 userDrawn="1"/>
          </p:nvSpPr>
          <p:spPr bwMode="auto">
            <a:xfrm>
              <a:off x="258445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 userDrawn="1"/>
          </p:nvSpPr>
          <p:spPr bwMode="auto">
            <a:xfrm>
              <a:off x="25844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 userDrawn="1"/>
          </p:nvSpPr>
          <p:spPr bwMode="auto">
            <a:xfrm>
              <a:off x="258445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6" name="Rectangle 126"/>
            <p:cNvSpPr>
              <a:spLocks noChangeArrowheads="1"/>
            </p:cNvSpPr>
            <p:nvPr userDrawn="1"/>
          </p:nvSpPr>
          <p:spPr bwMode="auto">
            <a:xfrm>
              <a:off x="25844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 userDrawn="1"/>
          </p:nvSpPr>
          <p:spPr bwMode="auto">
            <a:xfrm>
              <a:off x="180975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 userDrawn="1"/>
          </p:nvSpPr>
          <p:spPr bwMode="auto">
            <a:xfrm>
              <a:off x="18097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 userDrawn="1"/>
          </p:nvSpPr>
          <p:spPr bwMode="auto">
            <a:xfrm>
              <a:off x="180975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 userDrawn="1"/>
          </p:nvSpPr>
          <p:spPr bwMode="auto">
            <a:xfrm>
              <a:off x="18097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 userDrawn="1"/>
          </p:nvSpPr>
          <p:spPr bwMode="auto">
            <a:xfrm>
              <a:off x="206692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 userDrawn="1"/>
          </p:nvSpPr>
          <p:spPr bwMode="auto">
            <a:xfrm>
              <a:off x="20669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 userDrawn="1"/>
          </p:nvSpPr>
          <p:spPr bwMode="auto">
            <a:xfrm>
              <a:off x="206692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 userDrawn="1"/>
          </p:nvSpPr>
          <p:spPr bwMode="auto">
            <a:xfrm>
              <a:off x="20669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 userDrawn="1"/>
          </p:nvSpPr>
          <p:spPr bwMode="auto">
            <a:xfrm>
              <a:off x="232727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 userDrawn="1"/>
          </p:nvSpPr>
          <p:spPr bwMode="auto">
            <a:xfrm>
              <a:off x="23272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 userDrawn="1"/>
          </p:nvSpPr>
          <p:spPr bwMode="auto">
            <a:xfrm>
              <a:off x="232727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 userDrawn="1"/>
          </p:nvSpPr>
          <p:spPr bwMode="auto">
            <a:xfrm>
              <a:off x="23272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 userDrawn="1"/>
          </p:nvSpPr>
          <p:spPr bwMode="auto">
            <a:xfrm>
              <a:off x="439420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0" name="Rectangle 140"/>
            <p:cNvSpPr>
              <a:spLocks noChangeArrowheads="1"/>
            </p:cNvSpPr>
            <p:nvPr userDrawn="1"/>
          </p:nvSpPr>
          <p:spPr bwMode="auto">
            <a:xfrm>
              <a:off x="43942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 userDrawn="1"/>
          </p:nvSpPr>
          <p:spPr bwMode="auto">
            <a:xfrm>
              <a:off x="439420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 userDrawn="1"/>
          </p:nvSpPr>
          <p:spPr bwMode="auto">
            <a:xfrm>
              <a:off x="43942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3" name="Rectangle 143"/>
            <p:cNvSpPr>
              <a:spLocks noChangeArrowheads="1"/>
            </p:cNvSpPr>
            <p:nvPr userDrawn="1"/>
          </p:nvSpPr>
          <p:spPr bwMode="auto">
            <a:xfrm>
              <a:off x="3101975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4" name="Rectangle 144"/>
            <p:cNvSpPr>
              <a:spLocks noChangeArrowheads="1"/>
            </p:cNvSpPr>
            <p:nvPr userDrawn="1"/>
          </p:nvSpPr>
          <p:spPr bwMode="auto">
            <a:xfrm>
              <a:off x="31019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 userDrawn="1"/>
          </p:nvSpPr>
          <p:spPr bwMode="auto">
            <a:xfrm>
              <a:off x="3101975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 userDrawn="1"/>
          </p:nvSpPr>
          <p:spPr bwMode="auto">
            <a:xfrm>
              <a:off x="31019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 userDrawn="1"/>
          </p:nvSpPr>
          <p:spPr bwMode="auto">
            <a:xfrm>
              <a:off x="413702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 userDrawn="1"/>
          </p:nvSpPr>
          <p:spPr bwMode="auto">
            <a:xfrm>
              <a:off x="41370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 userDrawn="1"/>
          </p:nvSpPr>
          <p:spPr bwMode="auto">
            <a:xfrm>
              <a:off x="413702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 userDrawn="1"/>
          </p:nvSpPr>
          <p:spPr bwMode="auto">
            <a:xfrm>
              <a:off x="41370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1" name="Rectangle 151"/>
            <p:cNvSpPr>
              <a:spLocks noChangeArrowheads="1"/>
            </p:cNvSpPr>
            <p:nvPr userDrawn="1"/>
          </p:nvSpPr>
          <p:spPr bwMode="auto">
            <a:xfrm>
              <a:off x="336232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 userDrawn="1"/>
          </p:nvSpPr>
          <p:spPr bwMode="auto">
            <a:xfrm>
              <a:off x="33623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 userDrawn="1"/>
          </p:nvSpPr>
          <p:spPr bwMode="auto">
            <a:xfrm>
              <a:off x="336232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 userDrawn="1"/>
          </p:nvSpPr>
          <p:spPr bwMode="auto">
            <a:xfrm>
              <a:off x="33623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 userDrawn="1"/>
          </p:nvSpPr>
          <p:spPr bwMode="auto">
            <a:xfrm>
              <a:off x="361950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6" name="Rectangle 156"/>
            <p:cNvSpPr>
              <a:spLocks noChangeArrowheads="1"/>
            </p:cNvSpPr>
            <p:nvPr userDrawn="1"/>
          </p:nvSpPr>
          <p:spPr bwMode="auto">
            <a:xfrm>
              <a:off x="36195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7" name="Rectangle 157"/>
            <p:cNvSpPr>
              <a:spLocks noChangeArrowheads="1"/>
            </p:cNvSpPr>
            <p:nvPr userDrawn="1"/>
          </p:nvSpPr>
          <p:spPr bwMode="auto">
            <a:xfrm>
              <a:off x="361950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8" name="Rectangle 158"/>
            <p:cNvSpPr>
              <a:spLocks noChangeArrowheads="1"/>
            </p:cNvSpPr>
            <p:nvPr userDrawn="1"/>
          </p:nvSpPr>
          <p:spPr bwMode="auto">
            <a:xfrm>
              <a:off x="36195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9" name="Rectangle 159"/>
            <p:cNvSpPr>
              <a:spLocks noChangeArrowheads="1"/>
            </p:cNvSpPr>
            <p:nvPr userDrawn="1"/>
          </p:nvSpPr>
          <p:spPr bwMode="auto">
            <a:xfrm>
              <a:off x="387667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0" name="Rectangle 160"/>
            <p:cNvSpPr>
              <a:spLocks noChangeArrowheads="1"/>
            </p:cNvSpPr>
            <p:nvPr userDrawn="1"/>
          </p:nvSpPr>
          <p:spPr bwMode="auto">
            <a:xfrm>
              <a:off x="38766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1" name="Rectangle 161"/>
            <p:cNvSpPr>
              <a:spLocks noChangeArrowheads="1"/>
            </p:cNvSpPr>
            <p:nvPr userDrawn="1"/>
          </p:nvSpPr>
          <p:spPr bwMode="auto">
            <a:xfrm>
              <a:off x="387667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2" name="Rectangle 162"/>
            <p:cNvSpPr>
              <a:spLocks noChangeArrowheads="1"/>
            </p:cNvSpPr>
            <p:nvPr userDrawn="1"/>
          </p:nvSpPr>
          <p:spPr bwMode="auto">
            <a:xfrm>
              <a:off x="38766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 userDrawn="1"/>
          </p:nvSpPr>
          <p:spPr bwMode="auto">
            <a:xfrm>
              <a:off x="594677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 userDrawn="1"/>
          </p:nvSpPr>
          <p:spPr bwMode="auto">
            <a:xfrm>
              <a:off x="59467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5" name="Rectangle 165"/>
            <p:cNvSpPr>
              <a:spLocks noChangeArrowheads="1"/>
            </p:cNvSpPr>
            <p:nvPr userDrawn="1"/>
          </p:nvSpPr>
          <p:spPr bwMode="auto">
            <a:xfrm>
              <a:off x="594677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6" name="Rectangle 166"/>
            <p:cNvSpPr>
              <a:spLocks noChangeArrowheads="1"/>
            </p:cNvSpPr>
            <p:nvPr userDrawn="1"/>
          </p:nvSpPr>
          <p:spPr bwMode="auto">
            <a:xfrm>
              <a:off x="59467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7" name="Rectangle 167"/>
            <p:cNvSpPr>
              <a:spLocks noChangeArrowheads="1"/>
            </p:cNvSpPr>
            <p:nvPr userDrawn="1"/>
          </p:nvSpPr>
          <p:spPr bwMode="auto">
            <a:xfrm>
              <a:off x="465455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8" name="Rectangle 168"/>
            <p:cNvSpPr>
              <a:spLocks noChangeArrowheads="1"/>
            </p:cNvSpPr>
            <p:nvPr userDrawn="1"/>
          </p:nvSpPr>
          <p:spPr bwMode="auto">
            <a:xfrm>
              <a:off x="46545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9" name="Rectangle 169"/>
            <p:cNvSpPr>
              <a:spLocks noChangeArrowheads="1"/>
            </p:cNvSpPr>
            <p:nvPr userDrawn="1"/>
          </p:nvSpPr>
          <p:spPr bwMode="auto">
            <a:xfrm>
              <a:off x="465455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0" name="Rectangle 170"/>
            <p:cNvSpPr>
              <a:spLocks noChangeArrowheads="1"/>
            </p:cNvSpPr>
            <p:nvPr userDrawn="1"/>
          </p:nvSpPr>
          <p:spPr bwMode="auto">
            <a:xfrm>
              <a:off x="46545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 userDrawn="1"/>
          </p:nvSpPr>
          <p:spPr bwMode="auto">
            <a:xfrm>
              <a:off x="568642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2" name="Rectangle 172"/>
            <p:cNvSpPr>
              <a:spLocks noChangeArrowheads="1"/>
            </p:cNvSpPr>
            <p:nvPr userDrawn="1"/>
          </p:nvSpPr>
          <p:spPr bwMode="auto">
            <a:xfrm>
              <a:off x="56864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3" name="Rectangle 173"/>
            <p:cNvSpPr>
              <a:spLocks noChangeArrowheads="1"/>
            </p:cNvSpPr>
            <p:nvPr userDrawn="1"/>
          </p:nvSpPr>
          <p:spPr bwMode="auto">
            <a:xfrm>
              <a:off x="568642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4" name="Rectangle 174"/>
            <p:cNvSpPr>
              <a:spLocks noChangeArrowheads="1"/>
            </p:cNvSpPr>
            <p:nvPr userDrawn="1"/>
          </p:nvSpPr>
          <p:spPr bwMode="auto">
            <a:xfrm>
              <a:off x="56864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5" name="Rectangle 175"/>
            <p:cNvSpPr>
              <a:spLocks noChangeArrowheads="1"/>
            </p:cNvSpPr>
            <p:nvPr userDrawn="1"/>
          </p:nvSpPr>
          <p:spPr bwMode="auto">
            <a:xfrm>
              <a:off x="491172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6" name="Rectangle 176"/>
            <p:cNvSpPr>
              <a:spLocks noChangeArrowheads="1"/>
            </p:cNvSpPr>
            <p:nvPr userDrawn="1"/>
          </p:nvSpPr>
          <p:spPr bwMode="auto">
            <a:xfrm>
              <a:off x="49117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7" name="Rectangle 177"/>
            <p:cNvSpPr>
              <a:spLocks noChangeArrowheads="1"/>
            </p:cNvSpPr>
            <p:nvPr userDrawn="1"/>
          </p:nvSpPr>
          <p:spPr bwMode="auto">
            <a:xfrm>
              <a:off x="491172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8" name="Rectangle 178"/>
            <p:cNvSpPr>
              <a:spLocks noChangeArrowheads="1"/>
            </p:cNvSpPr>
            <p:nvPr userDrawn="1"/>
          </p:nvSpPr>
          <p:spPr bwMode="auto">
            <a:xfrm>
              <a:off x="49117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9" name="Rectangle 179"/>
            <p:cNvSpPr>
              <a:spLocks noChangeArrowheads="1"/>
            </p:cNvSpPr>
            <p:nvPr userDrawn="1"/>
          </p:nvSpPr>
          <p:spPr bwMode="auto">
            <a:xfrm>
              <a:off x="517207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0" name="Rectangle 180"/>
            <p:cNvSpPr>
              <a:spLocks noChangeArrowheads="1"/>
            </p:cNvSpPr>
            <p:nvPr userDrawn="1"/>
          </p:nvSpPr>
          <p:spPr bwMode="auto">
            <a:xfrm>
              <a:off x="51720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1" name="Rectangle 181"/>
            <p:cNvSpPr>
              <a:spLocks noChangeArrowheads="1"/>
            </p:cNvSpPr>
            <p:nvPr userDrawn="1"/>
          </p:nvSpPr>
          <p:spPr bwMode="auto">
            <a:xfrm>
              <a:off x="517207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2" name="Rectangle 182"/>
            <p:cNvSpPr>
              <a:spLocks noChangeArrowheads="1"/>
            </p:cNvSpPr>
            <p:nvPr userDrawn="1"/>
          </p:nvSpPr>
          <p:spPr bwMode="auto">
            <a:xfrm>
              <a:off x="51720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3" name="Rectangle 183"/>
            <p:cNvSpPr>
              <a:spLocks noChangeArrowheads="1"/>
            </p:cNvSpPr>
            <p:nvPr userDrawn="1"/>
          </p:nvSpPr>
          <p:spPr bwMode="auto">
            <a:xfrm>
              <a:off x="542925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4" name="Rectangle 184"/>
            <p:cNvSpPr>
              <a:spLocks noChangeArrowheads="1"/>
            </p:cNvSpPr>
            <p:nvPr userDrawn="1"/>
          </p:nvSpPr>
          <p:spPr bwMode="auto">
            <a:xfrm>
              <a:off x="54292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5" name="Rectangle 185"/>
            <p:cNvSpPr>
              <a:spLocks noChangeArrowheads="1"/>
            </p:cNvSpPr>
            <p:nvPr userDrawn="1"/>
          </p:nvSpPr>
          <p:spPr bwMode="auto">
            <a:xfrm>
              <a:off x="542925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6" name="Rectangle 186"/>
            <p:cNvSpPr>
              <a:spLocks noChangeArrowheads="1"/>
            </p:cNvSpPr>
            <p:nvPr userDrawn="1"/>
          </p:nvSpPr>
          <p:spPr bwMode="auto">
            <a:xfrm>
              <a:off x="54292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7" name="Rectangle 187"/>
            <p:cNvSpPr>
              <a:spLocks noChangeArrowheads="1"/>
            </p:cNvSpPr>
            <p:nvPr userDrawn="1"/>
          </p:nvSpPr>
          <p:spPr bwMode="auto">
            <a:xfrm>
              <a:off x="7496175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8" name="Rectangle 188"/>
            <p:cNvSpPr>
              <a:spLocks noChangeArrowheads="1"/>
            </p:cNvSpPr>
            <p:nvPr userDrawn="1"/>
          </p:nvSpPr>
          <p:spPr bwMode="auto">
            <a:xfrm>
              <a:off x="74961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9" name="Rectangle 189"/>
            <p:cNvSpPr>
              <a:spLocks noChangeArrowheads="1"/>
            </p:cNvSpPr>
            <p:nvPr userDrawn="1"/>
          </p:nvSpPr>
          <p:spPr bwMode="auto">
            <a:xfrm>
              <a:off x="749617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0" name="Rectangle 190"/>
            <p:cNvSpPr>
              <a:spLocks noChangeArrowheads="1"/>
            </p:cNvSpPr>
            <p:nvPr userDrawn="1"/>
          </p:nvSpPr>
          <p:spPr bwMode="auto">
            <a:xfrm>
              <a:off x="74961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1" name="Rectangle 191"/>
            <p:cNvSpPr>
              <a:spLocks noChangeArrowheads="1"/>
            </p:cNvSpPr>
            <p:nvPr userDrawn="1"/>
          </p:nvSpPr>
          <p:spPr bwMode="auto">
            <a:xfrm>
              <a:off x="6203950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2" name="Rectangle 192"/>
            <p:cNvSpPr>
              <a:spLocks noChangeArrowheads="1"/>
            </p:cNvSpPr>
            <p:nvPr userDrawn="1"/>
          </p:nvSpPr>
          <p:spPr bwMode="auto">
            <a:xfrm>
              <a:off x="62039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3" name="Rectangle 193"/>
            <p:cNvSpPr>
              <a:spLocks noChangeArrowheads="1"/>
            </p:cNvSpPr>
            <p:nvPr userDrawn="1"/>
          </p:nvSpPr>
          <p:spPr bwMode="auto">
            <a:xfrm>
              <a:off x="6203950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4" name="Rectangle 194"/>
            <p:cNvSpPr>
              <a:spLocks noChangeArrowheads="1"/>
            </p:cNvSpPr>
            <p:nvPr userDrawn="1"/>
          </p:nvSpPr>
          <p:spPr bwMode="auto">
            <a:xfrm>
              <a:off x="62039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5" name="Rectangle 195"/>
            <p:cNvSpPr>
              <a:spLocks noChangeArrowheads="1"/>
            </p:cNvSpPr>
            <p:nvPr userDrawn="1"/>
          </p:nvSpPr>
          <p:spPr bwMode="auto">
            <a:xfrm>
              <a:off x="7239000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 userDrawn="1"/>
          </p:nvSpPr>
          <p:spPr bwMode="auto">
            <a:xfrm>
              <a:off x="72390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 userDrawn="1"/>
          </p:nvSpPr>
          <p:spPr bwMode="auto">
            <a:xfrm>
              <a:off x="7239000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 userDrawn="1"/>
          </p:nvSpPr>
          <p:spPr bwMode="auto">
            <a:xfrm>
              <a:off x="72390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9" name="Rectangle 199"/>
            <p:cNvSpPr>
              <a:spLocks noChangeArrowheads="1"/>
            </p:cNvSpPr>
            <p:nvPr userDrawn="1"/>
          </p:nvSpPr>
          <p:spPr bwMode="auto">
            <a:xfrm>
              <a:off x="646430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0" name="Rectangle 200"/>
            <p:cNvSpPr>
              <a:spLocks noChangeArrowheads="1"/>
            </p:cNvSpPr>
            <p:nvPr userDrawn="1"/>
          </p:nvSpPr>
          <p:spPr bwMode="auto">
            <a:xfrm>
              <a:off x="64643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1" name="Rectangle 201"/>
            <p:cNvSpPr>
              <a:spLocks noChangeArrowheads="1"/>
            </p:cNvSpPr>
            <p:nvPr userDrawn="1"/>
          </p:nvSpPr>
          <p:spPr bwMode="auto">
            <a:xfrm>
              <a:off x="646430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2" name="Rectangle 202"/>
            <p:cNvSpPr>
              <a:spLocks noChangeArrowheads="1"/>
            </p:cNvSpPr>
            <p:nvPr userDrawn="1"/>
          </p:nvSpPr>
          <p:spPr bwMode="auto">
            <a:xfrm>
              <a:off x="64643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3" name="Rectangle 203"/>
            <p:cNvSpPr>
              <a:spLocks noChangeArrowheads="1"/>
            </p:cNvSpPr>
            <p:nvPr userDrawn="1"/>
          </p:nvSpPr>
          <p:spPr bwMode="auto">
            <a:xfrm>
              <a:off x="6721475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4" name="Rectangle 204"/>
            <p:cNvSpPr>
              <a:spLocks noChangeArrowheads="1"/>
            </p:cNvSpPr>
            <p:nvPr userDrawn="1"/>
          </p:nvSpPr>
          <p:spPr bwMode="auto">
            <a:xfrm>
              <a:off x="67214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5" name="Rectangle 206"/>
            <p:cNvSpPr>
              <a:spLocks noChangeArrowheads="1"/>
            </p:cNvSpPr>
            <p:nvPr userDrawn="1"/>
          </p:nvSpPr>
          <p:spPr bwMode="auto">
            <a:xfrm>
              <a:off x="6721475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6" name="Rectangle 207"/>
            <p:cNvSpPr>
              <a:spLocks noChangeArrowheads="1"/>
            </p:cNvSpPr>
            <p:nvPr userDrawn="1"/>
          </p:nvSpPr>
          <p:spPr bwMode="auto">
            <a:xfrm>
              <a:off x="67214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7" name="Rectangle 208"/>
            <p:cNvSpPr>
              <a:spLocks noChangeArrowheads="1"/>
            </p:cNvSpPr>
            <p:nvPr userDrawn="1"/>
          </p:nvSpPr>
          <p:spPr bwMode="auto">
            <a:xfrm>
              <a:off x="698182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8" name="Rectangle 209"/>
            <p:cNvSpPr>
              <a:spLocks noChangeArrowheads="1"/>
            </p:cNvSpPr>
            <p:nvPr userDrawn="1"/>
          </p:nvSpPr>
          <p:spPr bwMode="auto">
            <a:xfrm>
              <a:off x="69818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9" name="Rectangle 210"/>
            <p:cNvSpPr>
              <a:spLocks noChangeArrowheads="1"/>
            </p:cNvSpPr>
            <p:nvPr userDrawn="1"/>
          </p:nvSpPr>
          <p:spPr bwMode="auto">
            <a:xfrm>
              <a:off x="698182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0" name="Rectangle 211"/>
            <p:cNvSpPr>
              <a:spLocks noChangeArrowheads="1"/>
            </p:cNvSpPr>
            <p:nvPr userDrawn="1"/>
          </p:nvSpPr>
          <p:spPr bwMode="auto">
            <a:xfrm>
              <a:off x="69818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1" name="Rectangle 212"/>
            <p:cNvSpPr>
              <a:spLocks noChangeArrowheads="1"/>
            </p:cNvSpPr>
            <p:nvPr userDrawn="1"/>
          </p:nvSpPr>
          <p:spPr bwMode="auto">
            <a:xfrm>
              <a:off x="9048750" y="7559675"/>
              <a:ext cx="92075" cy="158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2" name="Rectangle 213"/>
            <p:cNvSpPr>
              <a:spLocks noChangeArrowheads="1"/>
            </p:cNvSpPr>
            <p:nvPr userDrawn="1"/>
          </p:nvSpPr>
          <p:spPr bwMode="auto">
            <a:xfrm>
              <a:off x="90487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3" name="Rectangle 214"/>
            <p:cNvSpPr>
              <a:spLocks noChangeArrowheads="1"/>
            </p:cNvSpPr>
            <p:nvPr userDrawn="1"/>
          </p:nvSpPr>
          <p:spPr bwMode="auto">
            <a:xfrm>
              <a:off x="9048750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4" name="Rectangle 215"/>
            <p:cNvSpPr>
              <a:spLocks noChangeArrowheads="1"/>
            </p:cNvSpPr>
            <p:nvPr userDrawn="1"/>
          </p:nvSpPr>
          <p:spPr bwMode="auto">
            <a:xfrm>
              <a:off x="90487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5" name="Rectangle 216"/>
            <p:cNvSpPr>
              <a:spLocks noChangeArrowheads="1"/>
            </p:cNvSpPr>
            <p:nvPr userDrawn="1"/>
          </p:nvSpPr>
          <p:spPr bwMode="auto">
            <a:xfrm>
              <a:off x="7756525" y="7559675"/>
              <a:ext cx="92075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6" name="Rectangle 217"/>
            <p:cNvSpPr>
              <a:spLocks noChangeArrowheads="1"/>
            </p:cNvSpPr>
            <p:nvPr userDrawn="1"/>
          </p:nvSpPr>
          <p:spPr bwMode="auto">
            <a:xfrm>
              <a:off x="77565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7" name="Rectangle 218"/>
            <p:cNvSpPr>
              <a:spLocks noChangeArrowheads="1"/>
            </p:cNvSpPr>
            <p:nvPr userDrawn="1"/>
          </p:nvSpPr>
          <p:spPr bwMode="auto">
            <a:xfrm>
              <a:off x="7756525" y="7175500"/>
              <a:ext cx="92075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8" name="Rectangle 219"/>
            <p:cNvSpPr>
              <a:spLocks noChangeArrowheads="1"/>
            </p:cNvSpPr>
            <p:nvPr userDrawn="1"/>
          </p:nvSpPr>
          <p:spPr bwMode="auto">
            <a:xfrm>
              <a:off x="77565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9" name="Rectangle 220"/>
            <p:cNvSpPr>
              <a:spLocks noChangeArrowheads="1"/>
            </p:cNvSpPr>
            <p:nvPr userDrawn="1"/>
          </p:nvSpPr>
          <p:spPr bwMode="auto">
            <a:xfrm>
              <a:off x="879157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0" name="Rectangle 221"/>
            <p:cNvSpPr>
              <a:spLocks noChangeArrowheads="1"/>
            </p:cNvSpPr>
            <p:nvPr userDrawn="1"/>
          </p:nvSpPr>
          <p:spPr bwMode="auto">
            <a:xfrm>
              <a:off x="87915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1" name="Rectangle 222"/>
            <p:cNvSpPr>
              <a:spLocks noChangeArrowheads="1"/>
            </p:cNvSpPr>
            <p:nvPr userDrawn="1"/>
          </p:nvSpPr>
          <p:spPr bwMode="auto">
            <a:xfrm>
              <a:off x="879157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2" name="Rectangle 223"/>
            <p:cNvSpPr>
              <a:spLocks noChangeArrowheads="1"/>
            </p:cNvSpPr>
            <p:nvPr userDrawn="1"/>
          </p:nvSpPr>
          <p:spPr bwMode="auto">
            <a:xfrm>
              <a:off x="87915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3" name="Rectangle 224"/>
            <p:cNvSpPr>
              <a:spLocks noChangeArrowheads="1"/>
            </p:cNvSpPr>
            <p:nvPr userDrawn="1"/>
          </p:nvSpPr>
          <p:spPr bwMode="auto">
            <a:xfrm>
              <a:off x="8013700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4" name="Rectangle 225"/>
            <p:cNvSpPr>
              <a:spLocks noChangeArrowheads="1"/>
            </p:cNvSpPr>
            <p:nvPr userDrawn="1"/>
          </p:nvSpPr>
          <p:spPr bwMode="auto">
            <a:xfrm>
              <a:off x="80137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5" name="Rectangle 226"/>
            <p:cNvSpPr>
              <a:spLocks noChangeArrowheads="1"/>
            </p:cNvSpPr>
            <p:nvPr userDrawn="1"/>
          </p:nvSpPr>
          <p:spPr bwMode="auto">
            <a:xfrm>
              <a:off x="8013700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6" name="Rectangle 227"/>
            <p:cNvSpPr>
              <a:spLocks noChangeArrowheads="1"/>
            </p:cNvSpPr>
            <p:nvPr userDrawn="1"/>
          </p:nvSpPr>
          <p:spPr bwMode="auto">
            <a:xfrm>
              <a:off x="80137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" name="Rectangle 228"/>
            <p:cNvSpPr>
              <a:spLocks noChangeArrowheads="1"/>
            </p:cNvSpPr>
            <p:nvPr userDrawn="1"/>
          </p:nvSpPr>
          <p:spPr bwMode="auto">
            <a:xfrm>
              <a:off x="827405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8" name="Rectangle 229"/>
            <p:cNvSpPr>
              <a:spLocks noChangeArrowheads="1"/>
            </p:cNvSpPr>
            <p:nvPr userDrawn="1"/>
          </p:nvSpPr>
          <p:spPr bwMode="auto">
            <a:xfrm>
              <a:off x="82740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" name="Rectangle 230"/>
            <p:cNvSpPr>
              <a:spLocks noChangeArrowheads="1"/>
            </p:cNvSpPr>
            <p:nvPr userDrawn="1"/>
          </p:nvSpPr>
          <p:spPr bwMode="auto">
            <a:xfrm>
              <a:off x="827405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" name="Rectangle 231"/>
            <p:cNvSpPr>
              <a:spLocks noChangeArrowheads="1"/>
            </p:cNvSpPr>
            <p:nvPr userDrawn="1"/>
          </p:nvSpPr>
          <p:spPr bwMode="auto">
            <a:xfrm>
              <a:off x="82740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1" name="Rectangle 232"/>
            <p:cNvSpPr>
              <a:spLocks noChangeArrowheads="1"/>
            </p:cNvSpPr>
            <p:nvPr userDrawn="1"/>
          </p:nvSpPr>
          <p:spPr bwMode="auto">
            <a:xfrm>
              <a:off x="8531225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2" name="Rectangle 233"/>
            <p:cNvSpPr>
              <a:spLocks noChangeArrowheads="1"/>
            </p:cNvSpPr>
            <p:nvPr userDrawn="1"/>
          </p:nvSpPr>
          <p:spPr bwMode="auto">
            <a:xfrm>
              <a:off x="853122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3" name="Rectangle 234"/>
            <p:cNvSpPr>
              <a:spLocks noChangeArrowheads="1"/>
            </p:cNvSpPr>
            <p:nvPr userDrawn="1"/>
          </p:nvSpPr>
          <p:spPr bwMode="auto">
            <a:xfrm>
              <a:off x="8531225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4" name="Rectangle 235"/>
            <p:cNvSpPr>
              <a:spLocks noChangeArrowheads="1"/>
            </p:cNvSpPr>
            <p:nvPr userDrawn="1"/>
          </p:nvSpPr>
          <p:spPr bwMode="auto">
            <a:xfrm>
              <a:off x="85312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5" name="Freeform 236"/>
            <p:cNvSpPr>
              <a:spLocks/>
            </p:cNvSpPr>
            <p:nvPr userDrawn="1"/>
          </p:nvSpPr>
          <p:spPr bwMode="auto">
            <a:xfrm>
              <a:off x="10601325" y="7175500"/>
              <a:ext cx="92075" cy="384175"/>
            </a:xfrm>
            <a:custGeom>
              <a:avLst/>
              <a:gdLst>
                <a:gd name="T0" fmla="*/ 58 w 58"/>
                <a:gd name="T1" fmla="*/ 0 h 242"/>
                <a:gd name="T2" fmla="*/ 58 w 58"/>
                <a:gd name="T3" fmla="*/ 0 h 242"/>
                <a:gd name="T4" fmla="*/ 58 w 58"/>
                <a:gd name="T5" fmla="*/ 242 h 242"/>
                <a:gd name="T6" fmla="*/ 0 w 58"/>
                <a:gd name="T7" fmla="*/ 242 h 242"/>
                <a:gd name="T8" fmla="*/ 0 w 58"/>
                <a:gd name="T9" fmla="*/ 242 h 242"/>
                <a:gd name="T10" fmla="*/ 58 w 58"/>
                <a:gd name="T11" fmla="*/ 242 h 242"/>
                <a:gd name="T12" fmla="*/ 58 w 58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2">
                  <a:moveTo>
                    <a:pt x="58" y="0"/>
                  </a:moveTo>
                  <a:lnTo>
                    <a:pt x="58" y="0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58" y="24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6" name="Freeform 237"/>
            <p:cNvSpPr>
              <a:spLocks/>
            </p:cNvSpPr>
            <p:nvPr userDrawn="1"/>
          </p:nvSpPr>
          <p:spPr bwMode="auto">
            <a:xfrm>
              <a:off x="10601325" y="7175500"/>
              <a:ext cx="92075" cy="384175"/>
            </a:xfrm>
            <a:custGeom>
              <a:avLst/>
              <a:gdLst>
                <a:gd name="T0" fmla="*/ 58 w 58"/>
                <a:gd name="T1" fmla="*/ 0 h 242"/>
                <a:gd name="T2" fmla="*/ 58 w 58"/>
                <a:gd name="T3" fmla="*/ 0 h 242"/>
                <a:gd name="T4" fmla="*/ 58 w 58"/>
                <a:gd name="T5" fmla="*/ 242 h 242"/>
                <a:gd name="T6" fmla="*/ 0 w 58"/>
                <a:gd name="T7" fmla="*/ 242 h 242"/>
                <a:gd name="T8" fmla="*/ 0 w 58"/>
                <a:gd name="T9" fmla="*/ 242 h 242"/>
                <a:gd name="T10" fmla="*/ 58 w 58"/>
                <a:gd name="T11" fmla="*/ 242 h 242"/>
                <a:gd name="T12" fmla="*/ 58 w 58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2">
                  <a:moveTo>
                    <a:pt x="58" y="0"/>
                  </a:moveTo>
                  <a:lnTo>
                    <a:pt x="58" y="0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58" y="242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7" name="Rectangle 238"/>
            <p:cNvSpPr>
              <a:spLocks noChangeArrowheads="1"/>
            </p:cNvSpPr>
            <p:nvPr userDrawn="1"/>
          </p:nvSpPr>
          <p:spPr bwMode="auto">
            <a:xfrm>
              <a:off x="10601325" y="7175500"/>
              <a:ext cx="92075" cy="384175"/>
            </a:xfrm>
            <a:prstGeom prst="rect">
              <a:avLst/>
            </a:prstGeom>
            <a:solidFill>
              <a:srgbClr val="EC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8" name="Rectangle 239"/>
            <p:cNvSpPr>
              <a:spLocks noChangeArrowheads="1"/>
            </p:cNvSpPr>
            <p:nvPr userDrawn="1"/>
          </p:nvSpPr>
          <p:spPr bwMode="auto">
            <a:xfrm>
              <a:off x="1060132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9" name="Rectangle 240"/>
            <p:cNvSpPr>
              <a:spLocks noChangeArrowheads="1"/>
            </p:cNvSpPr>
            <p:nvPr userDrawn="1"/>
          </p:nvSpPr>
          <p:spPr bwMode="auto">
            <a:xfrm>
              <a:off x="9309100" y="7559675"/>
              <a:ext cx="88900" cy="1588"/>
            </a:xfrm>
            <a:prstGeom prst="rect">
              <a:avLst/>
            </a:prstGeom>
            <a:solidFill>
              <a:srgbClr val="E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0" name="Rectangle 241"/>
            <p:cNvSpPr>
              <a:spLocks noChangeArrowheads="1"/>
            </p:cNvSpPr>
            <p:nvPr userDrawn="1"/>
          </p:nvSpPr>
          <p:spPr bwMode="auto">
            <a:xfrm>
              <a:off x="9309100" y="7559675"/>
              <a:ext cx="889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1" name="Rectangle 242"/>
            <p:cNvSpPr>
              <a:spLocks noChangeArrowheads="1"/>
            </p:cNvSpPr>
            <p:nvPr userDrawn="1"/>
          </p:nvSpPr>
          <p:spPr bwMode="auto">
            <a:xfrm>
              <a:off x="9309100" y="7175500"/>
              <a:ext cx="88900" cy="384175"/>
            </a:xfrm>
            <a:prstGeom prst="rect">
              <a:avLst/>
            </a:prstGeom>
            <a:solidFill>
              <a:srgbClr val="E36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2" name="Rectangle 243"/>
            <p:cNvSpPr>
              <a:spLocks noChangeArrowheads="1"/>
            </p:cNvSpPr>
            <p:nvPr userDrawn="1"/>
          </p:nvSpPr>
          <p:spPr bwMode="auto">
            <a:xfrm>
              <a:off x="9309100" y="7175500"/>
              <a:ext cx="8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3" name="Rectangle 244"/>
            <p:cNvSpPr>
              <a:spLocks noChangeArrowheads="1"/>
            </p:cNvSpPr>
            <p:nvPr userDrawn="1"/>
          </p:nvSpPr>
          <p:spPr bwMode="auto">
            <a:xfrm>
              <a:off x="10340975" y="7559675"/>
              <a:ext cx="92075" cy="1588"/>
            </a:xfrm>
            <a:prstGeom prst="rect">
              <a:avLst/>
            </a:pr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4" name="Rectangle 245"/>
            <p:cNvSpPr>
              <a:spLocks noChangeArrowheads="1"/>
            </p:cNvSpPr>
            <p:nvPr userDrawn="1"/>
          </p:nvSpPr>
          <p:spPr bwMode="auto">
            <a:xfrm>
              <a:off x="103409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5" name="Rectangle 246"/>
            <p:cNvSpPr>
              <a:spLocks noChangeArrowheads="1"/>
            </p:cNvSpPr>
            <p:nvPr userDrawn="1"/>
          </p:nvSpPr>
          <p:spPr bwMode="auto">
            <a:xfrm>
              <a:off x="10340975" y="7175500"/>
              <a:ext cx="92075" cy="384175"/>
            </a:xfrm>
            <a:prstGeom prst="rect">
              <a:avLst/>
            </a:prstGeom>
            <a:solidFill>
              <a:srgbClr val="00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6" name="Rectangle 247"/>
            <p:cNvSpPr>
              <a:spLocks noChangeArrowheads="1"/>
            </p:cNvSpPr>
            <p:nvPr userDrawn="1"/>
          </p:nvSpPr>
          <p:spPr bwMode="auto">
            <a:xfrm>
              <a:off x="103409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7" name="Rectangle 248"/>
            <p:cNvSpPr>
              <a:spLocks noChangeArrowheads="1"/>
            </p:cNvSpPr>
            <p:nvPr userDrawn="1"/>
          </p:nvSpPr>
          <p:spPr bwMode="auto">
            <a:xfrm>
              <a:off x="9566275" y="7559675"/>
              <a:ext cx="92075" cy="1588"/>
            </a:xfrm>
            <a:prstGeom prst="rect">
              <a:avLst/>
            </a:pr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8" name="Rectangle 249"/>
            <p:cNvSpPr>
              <a:spLocks noChangeArrowheads="1"/>
            </p:cNvSpPr>
            <p:nvPr userDrawn="1"/>
          </p:nvSpPr>
          <p:spPr bwMode="auto">
            <a:xfrm>
              <a:off x="9566275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9" name="Rectangle 250"/>
            <p:cNvSpPr>
              <a:spLocks noChangeArrowheads="1"/>
            </p:cNvSpPr>
            <p:nvPr userDrawn="1"/>
          </p:nvSpPr>
          <p:spPr bwMode="auto">
            <a:xfrm>
              <a:off x="9566275" y="7175500"/>
              <a:ext cx="92075" cy="384175"/>
            </a:xfrm>
            <a:prstGeom prst="rect">
              <a:avLst/>
            </a:prstGeom>
            <a:solidFill>
              <a:srgbClr val="44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0" name="Rectangle 251"/>
            <p:cNvSpPr>
              <a:spLocks noChangeArrowheads="1"/>
            </p:cNvSpPr>
            <p:nvPr userDrawn="1"/>
          </p:nvSpPr>
          <p:spPr bwMode="auto">
            <a:xfrm>
              <a:off x="9566275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1" name="Rectangle 252"/>
            <p:cNvSpPr>
              <a:spLocks noChangeArrowheads="1"/>
            </p:cNvSpPr>
            <p:nvPr userDrawn="1"/>
          </p:nvSpPr>
          <p:spPr bwMode="auto">
            <a:xfrm>
              <a:off x="9823450" y="7559675"/>
              <a:ext cx="92075" cy="1588"/>
            </a:xfrm>
            <a:prstGeom prst="rect">
              <a:avLst/>
            </a:prstGeom>
            <a:solidFill>
              <a:srgbClr val="B75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2" name="Rectangle 253"/>
            <p:cNvSpPr>
              <a:spLocks noChangeArrowheads="1"/>
            </p:cNvSpPr>
            <p:nvPr userDrawn="1"/>
          </p:nvSpPr>
          <p:spPr bwMode="auto">
            <a:xfrm>
              <a:off x="982345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3" name="Rectangle 254"/>
            <p:cNvSpPr>
              <a:spLocks noChangeArrowheads="1"/>
            </p:cNvSpPr>
            <p:nvPr userDrawn="1"/>
          </p:nvSpPr>
          <p:spPr bwMode="auto">
            <a:xfrm>
              <a:off x="9823450" y="7175500"/>
              <a:ext cx="92075" cy="384175"/>
            </a:xfrm>
            <a:prstGeom prst="rect">
              <a:avLst/>
            </a:prstGeom>
            <a:solidFill>
              <a:srgbClr val="B7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4" name="Rectangle 255"/>
            <p:cNvSpPr>
              <a:spLocks noChangeArrowheads="1"/>
            </p:cNvSpPr>
            <p:nvPr userDrawn="1"/>
          </p:nvSpPr>
          <p:spPr bwMode="auto">
            <a:xfrm>
              <a:off x="982345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5" name="Rectangle 256"/>
            <p:cNvSpPr>
              <a:spLocks noChangeArrowheads="1"/>
            </p:cNvSpPr>
            <p:nvPr userDrawn="1"/>
          </p:nvSpPr>
          <p:spPr bwMode="auto">
            <a:xfrm>
              <a:off x="10083800" y="7559675"/>
              <a:ext cx="92075" cy="1588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" name="Rectangle 257"/>
            <p:cNvSpPr>
              <a:spLocks noChangeArrowheads="1"/>
            </p:cNvSpPr>
            <p:nvPr userDrawn="1"/>
          </p:nvSpPr>
          <p:spPr bwMode="auto">
            <a:xfrm>
              <a:off x="10083800" y="7559675"/>
              <a:ext cx="920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" name="Rectangle 258"/>
            <p:cNvSpPr>
              <a:spLocks noChangeArrowheads="1"/>
            </p:cNvSpPr>
            <p:nvPr userDrawn="1"/>
          </p:nvSpPr>
          <p:spPr bwMode="auto">
            <a:xfrm>
              <a:off x="10083800" y="7175500"/>
              <a:ext cx="92075" cy="384175"/>
            </a:xfrm>
            <a:prstGeom prst="rect">
              <a:avLst/>
            </a:prstGeom>
            <a:solidFill>
              <a:srgbClr val="FED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" name="Rectangle 259"/>
            <p:cNvSpPr>
              <a:spLocks noChangeArrowheads="1"/>
            </p:cNvSpPr>
            <p:nvPr userDrawn="1"/>
          </p:nvSpPr>
          <p:spPr bwMode="auto">
            <a:xfrm>
              <a:off x="10083800" y="7175500"/>
              <a:ext cx="92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97" name="Freeform 282"/>
          <p:cNvSpPr>
            <a:spLocks/>
          </p:cNvSpPr>
          <p:nvPr/>
        </p:nvSpPr>
        <p:spPr bwMode="auto">
          <a:xfrm>
            <a:off x="2941637" y="755244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8" name="Freeform 283"/>
          <p:cNvSpPr>
            <a:spLocks/>
          </p:cNvSpPr>
          <p:nvPr/>
        </p:nvSpPr>
        <p:spPr bwMode="auto">
          <a:xfrm>
            <a:off x="1897063" y="1692274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0" name="Freeform 285"/>
          <p:cNvSpPr>
            <a:spLocks/>
          </p:cNvSpPr>
          <p:nvPr/>
        </p:nvSpPr>
        <p:spPr bwMode="auto">
          <a:xfrm>
            <a:off x="2611438" y="1377949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1" name="Freeform 286"/>
          <p:cNvSpPr>
            <a:spLocks/>
          </p:cNvSpPr>
          <p:nvPr/>
        </p:nvSpPr>
        <p:spPr bwMode="auto">
          <a:xfrm>
            <a:off x="517525" y="2119249"/>
            <a:ext cx="320675" cy="323850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2" name="Freeform 287"/>
          <p:cNvSpPr>
            <a:spLocks/>
          </p:cNvSpPr>
          <p:nvPr/>
        </p:nvSpPr>
        <p:spPr bwMode="auto">
          <a:xfrm>
            <a:off x="407988" y="968374"/>
            <a:ext cx="320675" cy="323850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3" name="Freeform 288"/>
          <p:cNvSpPr>
            <a:spLocks/>
          </p:cNvSpPr>
          <p:nvPr/>
        </p:nvSpPr>
        <p:spPr bwMode="auto">
          <a:xfrm>
            <a:off x="1950721" y="950911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" name="Freeform 289"/>
          <p:cNvSpPr>
            <a:spLocks/>
          </p:cNvSpPr>
          <p:nvPr/>
        </p:nvSpPr>
        <p:spPr bwMode="auto">
          <a:xfrm>
            <a:off x="1319213" y="2111374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5" name="Freeform 290"/>
          <p:cNvSpPr>
            <a:spLocks/>
          </p:cNvSpPr>
          <p:nvPr/>
        </p:nvSpPr>
        <p:spPr bwMode="auto">
          <a:xfrm rot="4079491">
            <a:off x="908051" y="1329782"/>
            <a:ext cx="492125" cy="43497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6" name="Freeform 291"/>
          <p:cNvSpPr>
            <a:spLocks/>
          </p:cNvSpPr>
          <p:nvPr/>
        </p:nvSpPr>
        <p:spPr bwMode="auto">
          <a:xfrm>
            <a:off x="382588" y="1863724"/>
            <a:ext cx="492125" cy="43497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9" name="Freeform 272"/>
          <p:cNvSpPr>
            <a:spLocks/>
          </p:cNvSpPr>
          <p:nvPr/>
        </p:nvSpPr>
        <p:spPr bwMode="auto">
          <a:xfrm>
            <a:off x="8985250" y="5631657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0" name="Freeform 273"/>
          <p:cNvSpPr>
            <a:spLocks/>
          </p:cNvSpPr>
          <p:nvPr/>
        </p:nvSpPr>
        <p:spPr bwMode="auto">
          <a:xfrm>
            <a:off x="9656762" y="4804968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1" name="Freeform 274"/>
          <p:cNvSpPr>
            <a:spLocks/>
          </p:cNvSpPr>
          <p:nvPr/>
        </p:nvSpPr>
        <p:spPr bwMode="auto">
          <a:xfrm>
            <a:off x="9239250" y="4469607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3" name="Freeform 276"/>
          <p:cNvSpPr>
            <a:spLocks/>
          </p:cNvSpPr>
          <p:nvPr/>
        </p:nvSpPr>
        <p:spPr bwMode="auto">
          <a:xfrm>
            <a:off x="8420100" y="6263482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" name="Freeform 277"/>
          <p:cNvSpPr>
            <a:spLocks/>
          </p:cNvSpPr>
          <p:nvPr/>
        </p:nvSpPr>
        <p:spPr bwMode="auto">
          <a:xfrm>
            <a:off x="9448800" y="5853907"/>
            <a:ext cx="361950" cy="409575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" name="Freeform 278"/>
          <p:cNvSpPr>
            <a:spLocks/>
          </p:cNvSpPr>
          <p:nvPr/>
        </p:nvSpPr>
        <p:spPr bwMode="auto">
          <a:xfrm>
            <a:off x="9832975" y="5237957"/>
            <a:ext cx="361950" cy="409575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6" name="Freeform 279"/>
          <p:cNvSpPr>
            <a:spLocks/>
          </p:cNvSpPr>
          <p:nvPr/>
        </p:nvSpPr>
        <p:spPr bwMode="auto">
          <a:xfrm>
            <a:off x="8448675" y="6209053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7" name="Freeform 280"/>
          <p:cNvSpPr>
            <a:spLocks/>
          </p:cNvSpPr>
          <p:nvPr/>
        </p:nvSpPr>
        <p:spPr bwMode="auto">
          <a:xfrm>
            <a:off x="9594850" y="6219032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4" name="Freeform 268"/>
          <p:cNvSpPr>
            <a:spLocks/>
          </p:cNvSpPr>
          <p:nvPr/>
        </p:nvSpPr>
        <p:spPr bwMode="auto">
          <a:xfrm>
            <a:off x="7468564" y="1006230"/>
            <a:ext cx="863600" cy="901700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5" name="Freeform 269"/>
          <p:cNvSpPr>
            <a:spLocks/>
          </p:cNvSpPr>
          <p:nvPr/>
        </p:nvSpPr>
        <p:spPr bwMode="auto">
          <a:xfrm>
            <a:off x="8742975" y="1629975"/>
            <a:ext cx="419100" cy="498475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6" name="Freeform 269"/>
          <p:cNvSpPr>
            <a:spLocks/>
          </p:cNvSpPr>
          <p:nvPr/>
        </p:nvSpPr>
        <p:spPr bwMode="auto">
          <a:xfrm rot="237416">
            <a:off x="810573" y="5493415"/>
            <a:ext cx="539440" cy="641607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>
          <a:xfrm>
            <a:off x="1080294" y="2226001"/>
            <a:ext cx="8531225" cy="1973114"/>
          </a:xfrm>
        </p:spPr>
        <p:txBody>
          <a:bodyPr/>
          <a:lstStyle/>
          <a:p>
            <a:r>
              <a:rPr lang="ja-JP" altLang="en-US" sz="4000" dirty="0" smtClean="0">
                <a:solidFill>
                  <a:srgbClr val="E45164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ひとりひとりの思いが、</a:t>
            </a:r>
            <a:endParaRPr lang="en-US" altLang="ja-JP" sz="4000" dirty="0" smtClean="0">
              <a:solidFill>
                <a:srgbClr val="E45164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4000" dirty="0" smtClean="0">
                <a:solidFill>
                  <a:srgbClr val="E45164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「こども環境かるた」になりました。</a:t>
            </a:r>
            <a:endParaRPr lang="en-US" altLang="ja-JP" sz="4000" dirty="0" smtClean="0">
              <a:solidFill>
                <a:srgbClr val="E45164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r>
              <a:rPr lang="ja-JP" altLang="en-US" sz="4000" dirty="0">
                <a:solidFill>
                  <a:srgbClr val="E45164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環境</a:t>
            </a:r>
            <a:r>
              <a:rPr lang="ja-JP" altLang="en-US" sz="4000" dirty="0" smtClean="0">
                <a:solidFill>
                  <a:srgbClr val="E45164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について、いっしょに考えてみませんか。</a:t>
            </a:r>
            <a:endParaRPr lang="en-US" altLang="ja-JP" sz="4000" dirty="0" smtClean="0">
              <a:solidFill>
                <a:srgbClr val="E45164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260" name="図 2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81" y="580832"/>
            <a:ext cx="1453650" cy="1443829"/>
          </a:xfrm>
          <a:prstGeom prst="rect">
            <a:avLst/>
          </a:prstGeom>
        </p:spPr>
      </p:pic>
      <p:grpSp>
        <p:nvGrpSpPr>
          <p:cNvPr id="263" name="グループ化 262"/>
          <p:cNvGrpSpPr/>
          <p:nvPr/>
        </p:nvGrpSpPr>
        <p:grpSpPr>
          <a:xfrm>
            <a:off x="3179761" y="4750862"/>
            <a:ext cx="4332291" cy="1800000"/>
            <a:chOff x="3261824" y="4600008"/>
            <a:chExt cx="4332291" cy="1800000"/>
          </a:xfrm>
        </p:grpSpPr>
        <p:pic>
          <p:nvPicPr>
            <p:cNvPr id="261" name="図 2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115" y="4600008"/>
              <a:ext cx="1800000" cy="1800000"/>
            </a:xfrm>
            <a:prstGeom prst="rect">
              <a:avLst/>
            </a:prstGeom>
          </p:spPr>
        </p:pic>
        <p:pic>
          <p:nvPicPr>
            <p:cNvPr id="262" name="図 2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824" y="4600008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9993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401" grpId="0" animBg="1"/>
      <p:bldP spid="403" grpId="0" animBg="1"/>
      <p:bldP spid="405" grpId="0" animBg="1"/>
      <p:bldP spid="410" grpId="0" animBg="1"/>
      <p:bldP spid="414" grpId="0" animBg="1"/>
      <p:bldP spid="416" grpId="0" animBg="1"/>
      <p:bldP spid="424" grpId="0" animBg="1"/>
      <p:bldP spid="425" grpId="0" animBg="1"/>
      <p:bldP spid="4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0"/>
            <a:ext cx="10693400" cy="7559675"/>
            <a:chOff x="0" y="0"/>
            <a:chExt cx="10693400" cy="7559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0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6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7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8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9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1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2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3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4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5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6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7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8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9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0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1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2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3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4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5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6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7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8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9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0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1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2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3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4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5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6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7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8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9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2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4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5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6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9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0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1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3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4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solidFill>
              <a:srgbClr val="447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Freeform 117"/>
          <p:cNvSpPr>
            <a:spLocks/>
          </p:cNvSpPr>
          <p:nvPr/>
        </p:nvSpPr>
        <p:spPr bwMode="auto">
          <a:xfrm>
            <a:off x="241300" y="152400"/>
            <a:ext cx="10223500" cy="7162800"/>
          </a:xfrm>
          <a:custGeom>
            <a:avLst/>
            <a:gdLst>
              <a:gd name="T0" fmla="*/ 56 w 6440"/>
              <a:gd name="T1" fmla="*/ 960 h 4512"/>
              <a:gd name="T2" fmla="*/ 0 w 6440"/>
              <a:gd name="T3" fmla="*/ 448 h 4512"/>
              <a:gd name="T4" fmla="*/ 304 w 6440"/>
              <a:gd name="T5" fmla="*/ 128 h 4512"/>
              <a:gd name="T6" fmla="*/ 856 w 6440"/>
              <a:gd name="T7" fmla="*/ 0 h 4512"/>
              <a:gd name="T8" fmla="*/ 3104 w 6440"/>
              <a:gd name="T9" fmla="*/ 32 h 4512"/>
              <a:gd name="T10" fmla="*/ 4328 w 6440"/>
              <a:gd name="T11" fmla="*/ 48 h 4512"/>
              <a:gd name="T12" fmla="*/ 5064 w 6440"/>
              <a:gd name="T13" fmla="*/ 64 h 4512"/>
              <a:gd name="T14" fmla="*/ 5784 w 6440"/>
              <a:gd name="T15" fmla="*/ 8 h 4512"/>
              <a:gd name="T16" fmla="*/ 6304 w 6440"/>
              <a:gd name="T17" fmla="*/ 600 h 4512"/>
              <a:gd name="T18" fmla="*/ 6416 w 6440"/>
              <a:gd name="T19" fmla="*/ 1128 h 4512"/>
              <a:gd name="T20" fmla="*/ 6376 w 6440"/>
              <a:gd name="T21" fmla="*/ 2424 h 4512"/>
              <a:gd name="T22" fmla="*/ 6440 w 6440"/>
              <a:gd name="T23" fmla="*/ 3232 h 4512"/>
              <a:gd name="T24" fmla="*/ 6104 w 6440"/>
              <a:gd name="T25" fmla="*/ 3952 h 4512"/>
              <a:gd name="T26" fmla="*/ 5512 w 6440"/>
              <a:gd name="T27" fmla="*/ 4512 h 4512"/>
              <a:gd name="T28" fmla="*/ 4480 w 6440"/>
              <a:gd name="T29" fmla="*/ 4512 h 4512"/>
              <a:gd name="T30" fmla="*/ 2816 w 6440"/>
              <a:gd name="T31" fmla="*/ 4496 h 4512"/>
              <a:gd name="T32" fmla="*/ 960 w 6440"/>
              <a:gd name="T33" fmla="*/ 4496 h 4512"/>
              <a:gd name="T34" fmla="*/ 408 w 6440"/>
              <a:gd name="T35" fmla="*/ 4296 h 4512"/>
              <a:gd name="T36" fmla="*/ 136 w 6440"/>
              <a:gd name="T37" fmla="*/ 3848 h 4512"/>
              <a:gd name="T38" fmla="*/ 0 w 6440"/>
              <a:gd name="T39" fmla="*/ 2456 h 4512"/>
              <a:gd name="T40" fmla="*/ 56 w 6440"/>
              <a:gd name="T41" fmla="*/ 960 h 4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0" h="4512">
                <a:moveTo>
                  <a:pt x="56" y="960"/>
                </a:moveTo>
                <a:lnTo>
                  <a:pt x="0" y="448"/>
                </a:lnTo>
                <a:lnTo>
                  <a:pt x="304" y="128"/>
                </a:lnTo>
                <a:lnTo>
                  <a:pt x="856" y="0"/>
                </a:lnTo>
                <a:lnTo>
                  <a:pt x="3104" y="32"/>
                </a:lnTo>
                <a:lnTo>
                  <a:pt x="4328" y="48"/>
                </a:lnTo>
                <a:lnTo>
                  <a:pt x="5064" y="64"/>
                </a:lnTo>
                <a:lnTo>
                  <a:pt x="5784" y="8"/>
                </a:lnTo>
                <a:lnTo>
                  <a:pt x="6304" y="600"/>
                </a:lnTo>
                <a:lnTo>
                  <a:pt x="6416" y="1128"/>
                </a:lnTo>
                <a:lnTo>
                  <a:pt x="6376" y="2424"/>
                </a:lnTo>
                <a:lnTo>
                  <a:pt x="6440" y="3232"/>
                </a:lnTo>
                <a:lnTo>
                  <a:pt x="6104" y="3952"/>
                </a:lnTo>
                <a:lnTo>
                  <a:pt x="5512" y="4512"/>
                </a:lnTo>
                <a:lnTo>
                  <a:pt x="4480" y="4512"/>
                </a:lnTo>
                <a:lnTo>
                  <a:pt x="2816" y="4496"/>
                </a:lnTo>
                <a:lnTo>
                  <a:pt x="960" y="4496"/>
                </a:lnTo>
                <a:lnTo>
                  <a:pt x="408" y="4296"/>
                </a:lnTo>
                <a:lnTo>
                  <a:pt x="136" y="3848"/>
                </a:lnTo>
                <a:lnTo>
                  <a:pt x="0" y="2456"/>
                </a:lnTo>
                <a:lnTo>
                  <a:pt x="56" y="96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33" name="図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56" y="763104"/>
            <a:ext cx="3155421" cy="443177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69" y="5381625"/>
            <a:ext cx="1920306" cy="1945657"/>
          </a:xfrm>
          <a:prstGeom prst="rect">
            <a:avLst/>
          </a:prstGeom>
        </p:spPr>
      </p:pic>
      <p:sp>
        <p:nvSpPr>
          <p:cNvPr id="132" name="テキスト プレースホルダー 1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" name="Freeform 282"/>
          <p:cNvSpPr>
            <a:spLocks/>
          </p:cNvSpPr>
          <p:nvPr/>
        </p:nvSpPr>
        <p:spPr bwMode="auto">
          <a:xfrm>
            <a:off x="282574" y="6060106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284"/>
          <p:cNvSpPr>
            <a:spLocks/>
          </p:cNvSpPr>
          <p:nvPr/>
        </p:nvSpPr>
        <p:spPr bwMode="auto">
          <a:xfrm>
            <a:off x="2168525" y="100012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286"/>
          <p:cNvSpPr>
            <a:spLocks/>
          </p:cNvSpPr>
          <p:nvPr/>
        </p:nvSpPr>
        <p:spPr bwMode="auto">
          <a:xfrm>
            <a:off x="1433908" y="502836"/>
            <a:ext cx="401242" cy="405214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Freeform 288"/>
          <p:cNvSpPr>
            <a:spLocks/>
          </p:cNvSpPr>
          <p:nvPr/>
        </p:nvSpPr>
        <p:spPr bwMode="auto">
          <a:xfrm>
            <a:off x="1027682" y="6030562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Freeform 290"/>
          <p:cNvSpPr>
            <a:spLocks/>
          </p:cNvSpPr>
          <p:nvPr/>
        </p:nvSpPr>
        <p:spPr bwMode="auto">
          <a:xfrm rot="2032068">
            <a:off x="176888" y="366711"/>
            <a:ext cx="815419" cy="72072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8" name="Freeform 270"/>
          <p:cNvSpPr>
            <a:spLocks/>
          </p:cNvSpPr>
          <p:nvPr/>
        </p:nvSpPr>
        <p:spPr bwMode="auto">
          <a:xfrm>
            <a:off x="8557828" y="304664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9" name="Freeform 271"/>
          <p:cNvSpPr>
            <a:spLocks/>
          </p:cNvSpPr>
          <p:nvPr/>
        </p:nvSpPr>
        <p:spPr bwMode="auto">
          <a:xfrm>
            <a:off x="9423400" y="968395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273"/>
          <p:cNvSpPr>
            <a:spLocks/>
          </p:cNvSpPr>
          <p:nvPr/>
        </p:nvSpPr>
        <p:spPr bwMode="auto">
          <a:xfrm>
            <a:off x="9442450" y="239683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275"/>
          <p:cNvSpPr>
            <a:spLocks/>
          </p:cNvSpPr>
          <p:nvPr/>
        </p:nvSpPr>
        <p:spPr bwMode="auto">
          <a:xfrm>
            <a:off x="7896225" y="520554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277"/>
          <p:cNvSpPr>
            <a:spLocks/>
          </p:cNvSpPr>
          <p:nvPr/>
        </p:nvSpPr>
        <p:spPr bwMode="auto">
          <a:xfrm>
            <a:off x="9992379" y="832245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279"/>
          <p:cNvSpPr>
            <a:spLocks/>
          </p:cNvSpPr>
          <p:nvPr/>
        </p:nvSpPr>
        <p:spPr bwMode="auto">
          <a:xfrm>
            <a:off x="10025062" y="1560513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273"/>
          <p:cNvSpPr>
            <a:spLocks/>
          </p:cNvSpPr>
          <p:nvPr/>
        </p:nvSpPr>
        <p:spPr bwMode="auto">
          <a:xfrm>
            <a:off x="585811" y="6610226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7" name="Freeform 269"/>
          <p:cNvSpPr>
            <a:spLocks/>
          </p:cNvSpPr>
          <p:nvPr/>
        </p:nvSpPr>
        <p:spPr bwMode="auto">
          <a:xfrm>
            <a:off x="6691238" y="305254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03" y="265388"/>
            <a:ext cx="2395266" cy="346359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62">
            <a:off x="3598408" y="3682641"/>
            <a:ext cx="2489430" cy="3590526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430">
            <a:off x="593205" y="1641554"/>
            <a:ext cx="2651292" cy="3828890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Freeform 268"/>
          <p:cNvSpPr>
            <a:spLocks/>
          </p:cNvSpPr>
          <p:nvPr/>
        </p:nvSpPr>
        <p:spPr bwMode="auto">
          <a:xfrm>
            <a:off x="5578576" y="705649"/>
            <a:ext cx="972759" cy="1015675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4" name="Freeform 281"/>
          <p:cNvSpPr>
            <a:spLocks/>
          </p:cNvSpPr>
          <p:nvPr/>
        </p:nvSpPr>
        <p:spPr bwMode="auto">
          <a:xfrm>
            <a:off x="209550" y="1448422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0" name="グループ化 149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49" name="グループ化 148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40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1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30" name="テキスト ボックス 129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65739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286"/>
          <p:cNvSpPr>
            <a:spLocks/>
          </p:cNvSpPr>
          <p:nvPr/>
        </p:nvSpPr>
        <p:spPr bwMode="auto">
          <a:xfrm>
            <a:off x="8753813" y="5294909"/>
            <a:ext cx="809548" cy="817562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solidFill>
              <a:srgbClr val="EC7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6" name="Freeform 70"/>
          <p:cNvSpPr>
            <a:spLocks/>
          </p:cNvSpPr>
          <p:nvPr/>
        </p:nvSpPr>
        <p:spPr bwMode="auto">
          <a:xfrm>
            <a:off x="201613" y="160338"/>
            <a:ext cx="10058400" cy="7078662"/>
          </a:xfrm>
          <a:custGeom>
            <a:avLst/>
            <a:gdLst>
              <a:gd name="T0" fmla="*/ 164 w 6336"/>
              <a:gd name="T1" fmla="*/ 540 h 4459"/>
              <a:gd name="T2" fmla="*/ 634 w 6336"/>
              <a:gd name="T3" fmla="*/ 94 h 4459"/>
              <a:gd name="T4" fmla="*/ 1959 w 6336"/>
              <a:gd name="T5" fmla="*/ 235 h 4459"/>
              <a:gd name="T6" fmla="*/ 3227 w 6336"/>
              <a:gd name="T7" fmla="*/ 0 h 4459"/>
              <a:gd name="T8" fmla="*/ 4423 w 6336"/>
              <a:gd name="T9" fmla="*/ 164 h 4459"/>
              <a:gd name="T10" fmla="*/ 5655 w 6336"/>
              <a:gd name="T11" fmla="*/ 0 h 4459"/>
              <a:gd name="T12" fmla="*/ 6113 w 6336"/>
              <a:gd name="T13" fmla="*/ 94 h 4459"/>
              <a:gd name="T14" fmla="*/ 6301 w 6336"/>
              <a:gd name="T15" fmla="*/ 821 h 4459"/>
              <a:gd name="T16" fmla="*/ 6313 w 6336"/>
              <a:gd name="T17" fmla="*/ 1772 h 4459"/>
              <a:gd name="T18" fmla="*/ 6336 w 6336"/>
              <a:gd name="T19" fmla="*/ 2652 h 4459"/>
              <a:gd name="T20" fmla="*/ 6336 w 6336"/>
              <a:gd name="T21" fmla="*/ 3297 h 4459"/>
              <a:gd name="T22" fmla="*/ 6148 w 6336"/>
              <a:gd name="T23" fmla="*/ 4072 h 4459"/>
              <a:gd name="T24" fmla="*/ 5961 w 6336"/>
              <a:gd name="T25" fmla="*/ 4459 h 4459"/>
              <a:gd name="T26" fmla="*/ 4060 w 6336"/>
              <a:gd name="T27" fmla="*/ 4342 h 4459"/>
              <a:gd name="T28" fmla="*/ 2276 w 6336"/>
              <a:gd name="T29" fmla="*/ 4412 h 4459"/>
              <a:gd name="T30" fmla="*/ 821 w 6336"/>
              <a:gd name="T31" fmla="*/ 4365 h 4459"/>
              <a:gd name="T32" fmla="*/ 176 w 6336"/>
              <a:gd name="T33" fmla="*/ 4166 h 4459"/>
              <a:gd name="T34" fmla="*/ 0 w 6336"/>
              <a:gd name="T35" fmla="*/ 3321 h 4459"/>
              <a:gd name="T36" fmla="*/ 35 w 6336"/>
              <a:gd name="T37" fmla="*/ 1960 h 4459"/>
              <a:gd name="T38" fmla="*/ 23 w 6336"/>
              <a:gd name="T39" fmla="*/ 845 h 4459"/>
              <a:gd name="T40" fmla="*/ 164 w 6336"/>
              <a:gd name="T41" fmla="*/ 540 h 4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36" h="4459">
                <a:moveTo>
                  <a:pt x="164" y="540"/>
                </a:moveTo>
                <a:lnTo>
                  <a:pt x="634" y="94"/>
                </a:lnTo>
                <a:lnTo>
                  <a:pt x="1959" y="235"/>
                </a:lnTo>
                <a:lnTo>
                  <a:pt x="3227" y="0"/>
                </a:lnTo>
                <a:lnTo>
                  <a:pt x="4423" y="164"/>
                </a:lnTo>
                <a:lnTo>
                  <a:pt x="5655" y="0"/>
                </a:lnTo>
                <a:lnTo>
                  <a:pt x="6113" y="94"/>
                </a:lnTo>
                <a:lnTo>
                  <a:pt x="6301" y="821"/>
                </a:lnTo>
                <a:lnTo>
                  <a:pt x="6313" y="1772"/>
                </a:lnTo>
                <a:lnTo>
                  <a:pt x="6336" y="2652"/>
                </a:lnTo>
                <a:lnTo>
                  <a:pt x="6336" y="3297"/>
                </a:lnTo>
                <a:lnTo>
                  <a:pt x="6148" y="4072"/>
                </a:lnTo>
                <a:lnTo>
                  <a:pt x="5961" y="4459"/>
                </a:lnTo>
                <a:lnTo>
                  <a:pt x="4060" y="4342"/>
                </a:lnTo>
                <a:lnTo>
                  <a:pt x="2276" y="4412"/>
                </a:lnTo>
                <a:lnTo>
                  <a:pt x="821" y="4365"/>
                </a:lnTo>
                <a:lnTo>
                  <a:pt x="176" y="4166"/>
                </a:lnTo>
                <a:lnTo>
                  <a:pt x="0" y="3321"/>
                </a:lnTo>
                <a:lnTo>
                  <a:pt x="35" y="1960"/>
                </a:lnTo>
                <a:lnTo>
                  <a:pt x="23" y="845"/>
                </a:lnTo>
                <a:lnTo>
                  <a:pt x="164" y="54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Freeform 281"/>
          <p:cNvSpPr>
            <a:spLocks/>
          </p:cNvSpPr>
          <p:nvPr/>
        </p:nvSpPr>
        <p:spPr bwMode="auto">
          <a:xfrm>
            <a:off x="8077266" y="6780329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Freeform 282"/>
          <p:cNvSpPr>
            <a:spLocks/>
          </p:cNvSpPr>
          <p:nvPr/>
        </p:nvSpPr>
        <p:spPr bwMode="auto">
          <a:xfrm rot="3261615">
            <a:off x="8860079" y="6401993"/>
            <a:ext cx="375684" cy="431479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Freeform 284"/>
          <p:cNvSpPr>
            <a:spLocks/>
          </p:cNvSpPr>
          <p:nvPr/>
        </p:nvSpPr>
        <p:spPr bwMode="auto">
          <a:xfrm>
            <a:off x="9796061" y="5649287"/>
            <a:ext cx="539891" cy="565776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Freeform 288"/>
          <p:cNvSpPr>
            <a:spLocks/>
          </p:cNvSpPr>
          <p:nvPr/>
        </p:nvSpPr>
        <p:spPr bwMode="auto">
          <a:xfrm>
            <a:off x="9716548" y="6630988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Freeform 290"/>
          <p:cNvSpPr>
            <a:spLocks/>
          </p:cNvSpPr>
          <p:nvPr/>
        </p:nvSpPr>
        <p:spPr bwMode="auto">
          <a:xfrm rot="2032068">
            <a:off x="7929865" y="6065663"/>
            <a:ext cx="552595" cy="488423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270"/>
          <p:cNvSpPr>
            <a:spLocks/>
          </p:cNvSpPr>
          <p:nvPr/>
        </p:nvSpPr>
        <p:spPr bwMode="auto">
          <a:xfrm>
            <a:off x="1771969" y="3072353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Freeform 271"/>
          <p:cNvSpPr>
            <a:spLocks/>
          </p:cNvSpPr>
          <p:nvPr/>
        </p:nvSpPr>
        <p:spPr bwMode="auto">
          <a:xfrm>
            <a:off x="1062916" y="3323431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Freeform 273"/>
          <p:cNvSpPr>
            <a:spLocks/>
          </p:cNvSpPr>
          <p:nvPr/>
        </p:nvSpPr>
        <p:spPr bwMode="auto">
          <a:xfrm>
            <a:off x="919513" y="2405062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Freeform 275"/>
          <p:cNvSpPr>
            <a:spLocks/>
          </p:cNvSpPr>
          <p:nvPr/>
        </p:nvSpPr>
        <p:spPr bwMode="auto">
          <a:xfrm>
            <a:off x="1783844" y="2057685"/>
            <a:ext cx="485372" cy="523817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84426" y="3090381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Freeform 279"/>
          <p:cNvSpPr>
            <a:spLocks/>
          </p:cNvSpPr>
          <p:nvPr/>
        </p:nvSpPr>
        <p:spPr bwMode="auto">
          <a:xfrm>
            <a:off x="2699228" y="2217738"/>
            <a:ext cx="444416" cy="473848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1" y="471264"/>
            <a:ext cx="1465263" cy="1484607"/>
          </a:xfrm>
          <a:prstGeom prst="rect">
            <a:avLst/>
          </a:prstGeom>
        </p:spPr>
      </p:pic>
      <p:sp>
        <p:nvSpPr>
          <p:cNvPr id="76" name="テキスト プレースホルダー 75"/>
          <p:cNvSpPr>
            <a:spLocks noGrp="1"/>
          </p:cNvSpPr>
          <p:nvPr>
            <p:ph type="body" sz="quarter" idx="10"/>
          </p:nvPr>
        </p:nvSpPr>
        <p:spPr>
          <a:xfrm>
            <a:off x="498079" y="714004"/>
            <a:ext cx="1285765" cy="1055687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68" name="Freeform 268"/>
          <p:cNvSpPr>
            <a:spLocks/>
          </p:cNvSpPr>
          <p:nvPr/>
        </p:nvSpPr>
        <p:spPr bwMode="auto">
          <a:xfrm>
            <a:off x="8889068" y="87313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Freeform 269"/>
          <p:cNvSpPr>
            <a:spLocks/>
          </p:cNvSpPr>
          <p:nvPr/>
        </p:nvSpPr>
        <p:spPr bwMode="auto">
          <a:xfrm>
            <a:off x="9857301" y="1130172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502">
            <a:off x="3950407" y="252991"/>
            <a:ext cx="2160000" cy="310344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889">
            <a:off x="973327" y="3960191"/>
            <a:ext cx="2160000" cy="314766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338">
            <a:off x="3297289" y="3283125"/>
            <a:ext cx="2520000" cy="3543750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40" y="1359649"/>
            <a:ext cx="3240000" cy="455625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2" name="グループ化 91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1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99" name="テキスト ボックス 98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31705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435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435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512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512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466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66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97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497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341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341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450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450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419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419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388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388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372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372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403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403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481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481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528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528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636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636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6680" y="0"/>
              <a:ext cx="56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6680" y="0"/>
              <a:ext cx="56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652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52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605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605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621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621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543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543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559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559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574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574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590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590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357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357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155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155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108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108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77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77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124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124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139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139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326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326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62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62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15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15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7"/>
            <p:cNvSpPr>
              <a:spLocks noChangeArrowheads="1"/>
            </p:cNvSpPr>
            <p:nvPr userDrawn="1"/>
          </p:nvSpPr>
          <p:spPr bwMode="auto">
            <a:xfrm>
              <a:off x="31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8"/>
            <p:cNvSpPr>
              <a:spLocks noChangeArrowheads="1"/>
            </p:cNvSpPr>
            <p:nvPr userDrawn="1"/>
          </p:nvSpPr>
          <p:spPr bwMode="auto">
            <a:xfrm>
              <a:off x="31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9"/>
            <p:cNvSpPr>
              <a:spLocks noChangeArrowheads="1"/>
            </p:cNvSpPr>
            <p:nvPr userDrawn="1"/>
          </p:nvSpPr>
          <p:spPr bwMode="auto">
            <a:xfrm>
              <a:off x="46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70"/>
            <p:cNvSpPr>
              <a:spLocks noChangeArrowheads="1"/>
            </p:cNvSpPr>
            <p:nvPr userDrawn="1"/>
          </p:nvSpPr>
          <p:spPr bwMode="auto">
            <a:xfrm>
              <a:off x="46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1"/>
            <p:cNvSpPr>
              <a:spLocks noChangeArrowheads="1"/>
            </p:cNvSpPr>
            <p:nvPr userDrawn="1"/>
          </p:nvSpPr>
          <p:spPr bwMode="auto">
            <a:xfrm>
              <a:off x="93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2"/>
            <p:cNvSpPr>
              <a:spLocks noChangeArrowheads="1"/>
            </p:cNvSpPr>
            <p:nvPr userDrawn="1"/>
          </p:nvSpPr>
          <p:spPr bwMode="auto">
            <a:xfrm>
              <a:off x="93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3"/>
            <p:cNvSpPr>
              <a:spLocks noChangeArrowheads="1"/>
            </p:cNvSpPr>
            <p:nvPr userDrawn="1"/>
          </p:nvSpPr>
          <p:spPr bwMode="auto">
            <a:xfrm>
              <a:off x="279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4"/>
            <p:cNvSpPr>
              <a:spLocks noChangeArrowheads="1"/>
            </p:cNvSpPr>
            <p:nvPr userDrawn="1"/>
          </p:nvSpPr>
          <p:spPr bwMode="auto">
            <a:xfrm>
              <a:off x="279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5"/>
            <p:cNvSpPr>
              <a:spLocks noChangeArrowheads="1"/>
            </p:cNvSpPr>
            <p:nvPr userDrawn="1"/>
          </p:nvSpPr>
          <p:spPr bwMode="auto">
            <a:xfrm>
              <a:off x="264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6"/>
            <p:cNvSpPr>
              <a:spLocks noChangeArrowheads="1"/>
            </p:cNvSpPr>
            <p:nvPr userDrawn="1"/>
          </p:nvSpPr>
          <p:spPr bwMode="auto">
            <a:xfrm>
              <a:off x="264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7"/>
            <p:cNvSpPr>
              <a:spLocks noChangeArrowheads="1"/>
            </p:cNvSpPr>
            <p:nvPr userDrawn="1"/>
          </p:nvSpPr>
          <p:spPr bwMode="auto">
            <a:xfrm>
              <a:off x="2952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8"/>
            <p:cNvSpPr>
              <a:spLocks noChangeArrowheads="1"/>
            </p:cNvSpPr>
            <p:nvPr userDrawn="1"/>
          </p:nvSpPr>
          <p:spPr bwMode="auto">
            <a:xfrm>
              <a:off x="2952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9"/>
            <p:cNvSpPr>
              <a:spLocks noChangeArrowheads="1"/>
            </p:cNvSpPr>
            <p:nvPr userDrawn="1"/>
          </p:nvSpPr>
          <p:spPr bwMode="auto">
            <a:xfrm>
              <a:off x="248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80"/>
            <p:cNvSpPr>
              <a:spLocks noChangeArrowheads="1"/>
            </p:cNvSpPr>
            <p:nvPr userDrawn="1"/>
          </p:nvSpPr>
          <p:spPr bwMode="auto">
            <a:xfrm>
              <a:off x="248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1"/>
            <p:cNvSpPr>
              <a:spLocks noChangeArrowheads="1"/>
            </p:cNvSpPr>
            <p:nvPr userDrawn="1"/>
          </p:nvSpPr>
          <p:spPr bwMode="auto">
            <a:xfrm>
              <a:off x="3106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2"/>
            <p:cNvSpPr>
              <a:spLocks noChangeArrowheads="1"/>
            </p:cNvSpPr>
            <p:nvPr userDrawn="1"/>
          </p:nvSpPr>
          <p:spPr bwMode="auto">
            <a:xfrm>
              <a:off x="3106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3"/>
            <p:cNvSpPr>
              <a:spLocks noChangeArrowheads="1"/>
            </p:cNvSpPr>
            <p:nvPr userDrawn="1"/>
          </p:nvSpPr>
          <p:spPr bwMode="auto">
            <a:xfrm>
              <a:off x="186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Rectangle 84"/>
            <p:cNvSpPr>
              <a:spLocks noChangeArrowheads="1"/>
            </p:cNvSpPr>
            <p:nvPr userDrawn="1"/>
          </p:nvSpPr>
          <p:spPr bwMode="auto">
            <a:xfrm>
              <a:off x="186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5"/>
            <p:cNvSpPr>
              <a:spLocks noChangeArrowheads="1"/>
            </p:cNvSpPr>
            <p:nvPr userDrawn="1"/>
          </p:nvSpPr>
          <p:spPr bwMode="auto">
            <a:xfrm>
              <a:off x="233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Rectangle 86"/>
            <p:cNvSpPr>
              <a:spLocks noChangeArrowheads="1"/>
            </p:cNvSpPr>
            <p:nvPr userDrawn="1"/>
          </p:nvSpPr>
          <p:spPr bwMode="auto">
            <a:xfrm>
              <a:off x="233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7"/>
            <p:cNvSpPr>
              <a:spLocks noChangeArrowheads="1"/>
            </p:cNvSpPr>
            <p:nvPr userDrawn="1"/>
          </p:nvSpPr>
          <p:spPr bwMode="auto">
            <a:xfrm>
              <a:off x="1708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Rectangle 88"/>
            <p:cNvSpPr>
              <a:spLocks noChangeArrowheads="1"/>
            </p:cNvSpPr>
            <p:nvPr userDrawn="1"/>
          </p:nvSpPr>
          <p:spPr bwMode="auto">
            <a:xfrm>
              <a:off x="1708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9"/>
            <p:cNvSpPr>
              <a:spLocks noChangeArrowheads="1"/>
            </p:cNvSpPr>
            <p:nvPr userDrawn="1"/>
          </p:nvSpPr>
          <p:spPr bwMode="auto">
            <a:xfrm>
              <a:off x="2020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90"/>
            <p:cNvSpPr>
              <a:spLocks noChangeArrowheads="1"/>
            </p:cNvSpPr>
            <p:nvPr userDrawn="1"/>
          </p:nvSpPr>
          <p:spPr bwMode="auto">
            <a:xfrm>
              <a:off x="2020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91"/>
            <p:cNvSpPr>
              <a:spLocks noChangeArrowheads="1"/>
            </p:cNvSpPr>
            <p:nvPr userDrawn="1"/>
          </p:nvSpPr>
          <p:spPr bwMode="auto">
            <a:xfrm>
              <a:off x="2174" y="0"/>
              <a:ext cx="58" cy="4762"/>
            </a:xfrm>
            <a:prstGeom prst="rect">
              <a:avLst/>
            </a:prstGeom>
            <a:solidFill>
              <a:srgbClr val="FE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92"/>
            <p:cNvSpPr>
              <a:spLocks noChangeArrowheads="1"/>
            </p:cNvSpPr>
            <p:nvPr userDrawn="1"/>
          </p:nvSpPr>
          <p:spPr bwMode="auto">
            <a:xfrm>
              <a:off x="2174" y="0"/>
              <a:ext cx="58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2" name="Freeform 96"/>
          <p:cNvSpPr>
            <a:spLocks/>
          </p:cNvSpPr>
          <p:nvPr/>
        </p:nvSpPr>
        <p:spPr bwMode="auto">
          <a:xfrm>
            <a:off x="135939" y="266699"/>
            <a:ext cx="10312986" cy="7073901"/>
          </a:xfrm>
          <a:custGeom>
            <a:avLst/>
            <a:gdLst>
              <a:gd name="T0" fmla="*/ 0 w 6336"/>
              <a:gd name="T1" fmla="*/ 715 h 4346"/>
              <a:gd name="T2" fmla="*/ 433 w 6336"/>
              <a:gd name="T3" fmla="*/ 12 h 4346"/>
              <a:gd name="T4" fmla="*/ 1418 w 6336"/>
              <a:gd name="T5" fmla="*/ 0 h 4346"/>
              <a:gd name="T6" fmla="*/ 2634 w 6336"/>
              <a:gd name="T7" fmla="*/ 0 h 4346"/>
              <a:gd name="T8" fmla="*/ 3981 w 6336"/>
              <a:gd name="T9" fmla="*/ 0 h 4346"/>
              <a:gd name="T10" fmla="*/ 5399 w 6336"/>
              <a:gd name="T11" fmla="*/ 12 h 4346"/>
              <a:gd name="T12" fmla="*/ 5785 w 6336"/>
              <a:gd name="T13" fmla="*/ 129 h 4346"/>
              <a:gd name="T14" fmla="*/ 6195 w 6336"/>
              <a:gd name="T15" fmla="*/ 246 h 4346"/>
              <a:gd name="T16" fmla="*/ 6336 w 6336"/>
              <a:gd name="T17" fmla="*/ 738 h 4346"/>
              <a:gd name="T18" fmla="*/ 6242 w 6336"/>
              <a:gd name="T19" fmla="*/ 1394 h 4346"/>
              <a:gd name="T20" fmla="*/ 6254 w 6336"/>
              <a:gd name="T21" fmla="*/ 1921 h 4346"/>
              <a:gd name="T22" fmla="*/ 6242 w 6336"/>
              <a:gd name="T23" fmla="*/ 2577 h 4346"/>
              <a:gd name="T24" fmla="*/ 6254 w 6336"/>
              <a:gd name="T25" fmla="*/ 3210 h 4346"/>
              <a:gd name="T26" fmla="*/ 6231 w 6336"/>
              <a:gd name="T27" fmla="*/ 3936 h 4346"/>
              <a:gd name="T28" fmla="*/ 6137 w 6336"/>
              <a:gd name="T29" fmla="*/ 4264 h 4346"/>
              <a:gd name="T30" fmla="*/ 5668 w 6336"/>
              <a:gd name="T31" fmla="*/ 4346 h 4346"/>
              <a:gd name="T32" fmla="*/ 4016 w 6336"/>
              <a:gd name="T33" fmla="*/ 4276 h 4346"/>
              <a:gd name="T34" fmla="*/ 2611 w 6336"/>
              <a:gd name="T35" fmla="*/ 4205 h 4346"/>
              <a:gd name="T36" fmla="*/ 1183 w 6336"/>
              <a:gd name="T37" fmla="*/ 4287 h 4346"/>
              <a:gd name="T38" fmla="*/ 551 w 6336"/>
              <a:gd name="T39" fmla="*/ 4147 h 4346"/>
              <a:gd name="T40" fmla="*/ 35 w 6336"/>
              <a:gd name="T41" fmla="*/ 3631 h 4346"/>
              <a:gd name="T42" fmla="*/ 152 w 6336"/>
              <a:gd name="T43" fmla="*/ 2495 h 4346"/>
              <a:gd name="T44" fmla="*/ 129 w 6336"/>
              <a:gd name="T45" fmla="*/ 1816 h 4346"/>
              <a:gd name="T46" fmla="*/ 0 w 6336"/>
              <a:gd name="T47" fmla="*/ 715 h 4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36" h="4346">
                <a:moveTo>
                  <a:pt x="0" y="715"/>
                </a:moveTo>
                <a:lnTo>
                  <a:pt x="433" y="12"/>
                </a:lnTo>
                <a:lnTo>
                  <a:pt x="1418" y="0"/>
                </a:lnTo>
                <a:lnTo>
                  <a:pt x="2634" y="0"/>
                </a:lnTo>
                <a:lnTo>
                  <a:pt x="3981" y="0"/>
                </a:lnTo>
                <a:lnTo>
                  <a:pt x="5399" y="12"/>
                </a:lnTo>
                <a:lnTo>
                  <a:pt x="5785" y="129"/>
                </a:lnTo>
                <a:lnTo>
                  <a:pt x="6195" y="246"/>
                </a:lnTo>
                <a:lnTo>
                  <a:pt x="6336" y="738"/>
                </a:lnTo>
                <a:lnTo>
                  <a:pt x="6242" y="1394"/>
                </a:lnTo>
                <a:lnTo>
                  <a:pt x="6254" y="1921"/>
                </a:lnTo>
                <a:lnTo>
                  <a:pt x="6242" y="2577"/>
                </a:lnTo>
                <a:lnTo>
                  <a:pt x="6254" y="3210"/>
                </a:lnTo>
                <a:lnTo>
                  <a:pt x="6231" y="3936"/>
                </a:lnTo>
                <a:lnTo>
                  <a:pt x="6137" y="4264"/>
                </a:lnTo>
                <a:lnTo>
                  <a:pt x="5668" y="4346"/>
                </a:lnTo>
                <a:lnTo>
                  <a:pt x="4016" y="4276"/>
                </a:lnTo>
                <a:lnTo>
                  <a:pt x="2611" y="4205"/>
                </a:lnTo>
                <a:lnTo>
                  <a:pt x="1183" y="4287"/>
                </a:lnTo>
                <a:lnTo>
                  <a:pt x="551" y="4147"/>
                </a:lnTo>
                <a:lnTo>
                  <a:pt x="35" y="3631"/>
                </a:lnTo>
                <a:lnTo>
                  <a:pt x="152" y="2495"/>
                </a:lnTo>
                <a:lnTo>
                  <a:pt x="129" y="1816"/>
                </a:lnTo>
                <a:lnTo>
                  <a:pt x="0" y="715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0" name="Freeform 268"/>
          <p:cNvSpPr>
            <a:spLocks/>
          </p:cNvSpPr>
          <p:nvPr/>
        </p:nvSpPr>
        <p:spPr bwMode="auto">
          <a:xfrm>
            <a:off x="138104" y="106615"/>
            <a:ext cx="995879" cy="1039815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" name="テキスト プレースホルダー 1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4" name="Freeform 270"/>
          <p:cNvSpPr>
            <a:spLocks/>
          </p:cNvSpPr>
          <p:nvPr/>
        </p:nvSpPr>
        <p:spPr bwMode="auto">
          <a:xfrm>
            <a:off x="9826416" y="5500890"/>
            <a:ext cx="652111" cy="699616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Freeform 275"/>
          <p:cNvSpPr>
            <a:spLocks/>
          </p:cNvSpPr>
          <p:nvPr/>
        </p:nvSpPr>
        <p:spPr bwMode="auto">
          <a:xfrm>
            <a:off x="8448130" y="6919729"/>
            <a:ext cx="436180" cy="470729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8" name="Freeform 277"/>
          <p:cNvSpPr>
            <a:spLocks/>
          </p:cNvSpPr>
          <p:nvPr/>
        </p:nvSpPr>
        <p:spPr bwMode="auto">
          <a:xfrm>
            <a:off x="8473147" y="6200506"/>
            <a:ext cx="647700" cy="732923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9" name="Freeform 279"/>
          <p:cNvSpPr>
            <a:spLocks/>
          </p:cNvSpPr>
          <p:nvPr/>
        </p:nvSpPr>
        <p:spPr bwMode="auto">
          <a:xfrm>
            <a:off x="9448857" y="6391628"/>
            <a:ext cx="495300" cy="528101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Freeform 281"/>
          <p:cNvSpPr>
            <a:spLocks/>
          </p:cNvSpPr>
          <p:nvPr/>
        </p:nvSpPr>
        <p:spPr bwMode="auto">
          <a:xfrm>
            <a:off x="9613123" y="2191319"/>
            <a:ext cx="348048" cy="359886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" name="Freeform 282"/>
          <p:cNvSpPr>
            <a:spLocks/>
          </p:cNvSpPr>
          <p:nvPr/>
        </p:nvSpPr>
        <p:spPr bwMode="auto">
          <a:xfrm rot="3261615">
            <a:off x="8502550" y="795778"/>
            <a:ext cx="448523" cy="515136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" name="Freeform 286"/>
          <p:cNvSpPr>
            <a:spLocks/>
          </p:cNvSpPr>
          <p:nvPr/>
        </p:nvSpPr>
        <p:spPr bwMode="auto">
          <a:xfrm rot="20876118">
            <a:off x="9183373" y="364044"/>
            <a:ext cx="809548" cy="817562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" name="Freeform 288"/>
          <p:cNvSpPr>
            <a:spLocks/>
          </p:cNvSpPr>
          <p:nvPr/>
        </p:nvSpPr>
        <p:spPr bwMode="auto">
          <a:xfrm>
            <a:off x="9869486" y="1365476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Freeform 290"/>
          <p:cNvSpPr>
            <a:spLocks/>
          </p:cNvSpPr>
          <p:nvPr/>
        </p:nvSpPr>
        <p:spPr bwMode="auto">
          <a:xfrm rot="2032068">
            <a:off x="8099433" y="540948"/>
            <a:ext cx="407433" cy="360118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9" y="436323"/>
            <a:ext cx="2931311" cy="4174336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03">
            <a:off x="7109142" y="1806932"/>
            <a:ext cx="2721997" cy="3891036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6" y="872708"/>
            <a:ext cx="2990064" cy="4204777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 269"/>
          <p:cNvSpPr>
            <a:spLocks/>
          </p:cNvSpPr>
          <p:nvPr/>
        </p:nvSpPr>
        <p:spPr bwMode="auto">
          <a:xfrm>
            <a:off x="1003224" y="829723"/>
            <a:ext cx="450442" cy="535753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160">
            <a:off x="2709387" y="4809365"/>
            <a:ext cx="3673062" cy="2543392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" y="5402880"/>
            <a:ext cx="1920306" cy="1945657"/>
          </a:xfrm>
          <a:prstGeom prst="rect">
            <a:avLst/>
          </a:prstGeom>
        </p:spPr>
      </p:pic>
      <p:sp>
        <p:nvSpPr>
          <p:cNvPr id="95" name="Freeform 271"/>
          <p:cNvSpPr>
            <a:spLocks/>
          </p:cNvSpPr>
          <p:nvPr/>
        </p:nvSpPr>
        <p:spPr bwMode="auto">
          <a:xfrm>
            <a:off x="8399095" y="5516765"/>
            <a:ext cx="513915" cy="496641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Freeform 284"/>
          <p:cNvSpPr>
            <a:spLocks/>
          </p:cNvSpPr>
          <p:nvPr/>
        </p:nvSpPr>
        <p:spPr bwMode="auto">
          <a:xfrm>
            <a:off x="9127423" y="1396258"/>
            <a:ext cx="625973" cy="65598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6" name="Freeform 273"/>
          <p:cNvSpPr>
            <a:spLocks/>
          </p:cNvSpPr>
          <p:nvPr/>
        </p:nvSpPr>
        <p:spPr bwMode="auto">
          <a:xfrm>
            <a:off x="9167077" y="5595257"/>
            <a:ext cx="483392" cy="418149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18" name="グループ化 117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24" name="グループ化 123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26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7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25" name="テキスト ボックス 124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0062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3656" y="0"/>
              <a:ext cx="3080" cy="4752"/>
            </a:xfrm>
            <a:custGeom>
              <a:avLst/>
              <a:gdLst>
                <a:gd name="T0" fmla="*/ 70 w 3080"/>
                <a:gd name="T1" fmla="*/ 0 h 4752"/>
                <a:gd name="T2" fmla="*/ 0 w 3080"/>
                <a:gd name="T3" fmla="*/ 0 h 4752"/>
                <a:gd name="T4" fmla="*/ 3080 w 3080"/>
                <a:gd name="T5" fmla="*/ 4752 h 4752"/>
                <a:gd name="T6" fmla="*/ 3080 w 3080"/>
                <a:gd name="T7" fmla="*/ 4642 h 4752"/>
                <a:gd name="T8" fmla="*/ 7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70" y="0"/>
                  </a:moveTo>
                  <a:lnTo>
                    <a:pt x="0" y="0"/>
                  </a:lnTo>
                  <a:lnTo>
                    <a:pt x="3080" y="4752"/>
                  </a:lnTo>
                  <a:lnTo>
                    <a:pt x="3080" y="464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3656" y="0"/>
              <a:ext cx="3080" cy="4752"/>
            </a:xfrm>
            <a:custGeom>
              <a:avLst/>
              <a:gdLst>
                <a:gd name="T0" fmla="*/ 70 w 3080"/>
                <a:gd name="T1" fmla="*/ 0 h 4752"/>
                <a:gd name="T2" fmla="*/ 0 w 3080"/>
                <a:gd name="T3" fmla="*/ 0 h 4752"/>
                <a:gd name="T4" fmla="*/ 3080 w 3080"/>
                <a:gd name="T5" fmla="*/ 4752 h 4752"/>
                <a:gd name="T6" fmla="*/ 3080 w 3080"/>
                <a:gd name="T7" fmla="*/ 4642 h 4752"/>
                <a:gd name="T8" fmla="*/ 7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70" y="0"/>
                  </a:moveTo>
                  <a:lnTo>
                    <a:pt x="0" y="0"/>
                  </a:lnTo>
                  <a:lnTo>
                    <a:pt x="3080" y="4752"/>
                  </a:lnTo>
                  <a:lnTo>
                    <a:pt x="3080" y="464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008" y="0"/>
              <a:ext cx="2728" cy="4208"/>
            </a:xfrm>
            <a:custGeom>
              <a:avLst/>
              <a:gdLst>
                <a:gd name="T0" fmla="*/ 72 w 2728"/>
                <a:gd name="T1" fmla="*/ 0 h 4208"/>
                <a:gd name="T2" fmla="*/ 0 w 2728"/>
                <a:gd name="T3" fmla="*/ 0 h 4208"/>
                <a:gd name="T4" fmla="*/ 2728 w 2728"/>
                <a:gd name="T5" fmla="*/ 4208 h 4208"/>
                <a:gd name="T6" fmla="*/ 2728 w 2728"/>
                <a:gd name="T7" fmla="*/ 4098 h 4208"/>
                <a:gd name="T8" fmla="*/ 72 w 2728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8" h="4208">
                  <a:moveTo>
                    <a:pt x="72" y="0"/>
                  </a:moveTo>
                  <a:lnTo>
                    <a:pt x="0" y="0"/>
                  </a:lnTo>
                  <a:lnTo>
                    <a:pt x="2728" y="4208"/>
                  </a:lnTo>
                  <a:lnTo>
                    <a:pt x="2728" y="409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4008" y="0"/>
              <a:ext cx="2728" cy="4208"/>
            </a:xfrm>
            <a:custGeom>
              <a:avLst/>
              <a:gdLst>
                <a:gd name="T0" fmla="*/ 72 w 2728"/>
                <a:gd name="T1" fmla="*/ 0 h 4208"/>
                <a:gd name="T2" fmla="*/ 0 w 2728"/>
                <a:gd name="T3" fmla="*/ 0 h 4208"/>
                <a:gd name="T4" fmla="*/ 2728 w 2728"/>
                <a:gd name="T5" fmla="*/ 4208 h 4208"/>
                <a:gd name="T6" fmla="*/ 2728 w 2728"/>
                <a:gd name="T7" fmla="*/ 4098 h 4208"/>
                <a:gd name="T8" fmla="*/ 72 w 2728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8" h="4208">
                  <a:moveTo>
                    <a:pt x="72" y="0"/>
                  </a:moveTo>
                  <a:lnTo>
                    <a:pt x="0" y="0"/>
                  </a:lnTo>
                  <a:lnTo>
                    <a:pt x="2728" y="4208"/>
                  </a:lnTo>
                  <a:lnTo>
                    <a:pt x="2728" y="4098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4184" y="0"/>
              <a:ext cx="2552" cy="3934"/>
            </a:xfrm>
            <a:custGeom>
              <a:avLst/>
              <a:gdLst>
                <a:gd name="T0" fmla="*/ 72 w 2552"/>
                <a:gd name="T1" fmla="*/ 0 h 3934"/>
                <a:gd name="T2" fmla="*/ 0 w 2552"/>
                <a:gd name="T3" fmla="*/ 0 h 3934"/>
                <a:gd name="T4" fmla="*/ 2552 w 2552"/>
                <a:gd name="T5" fmla="*/ 3934 h 3934"/>
                <a:gd name="T6" fmla="*/ 2552 w 2552"/>
                <a:gd name="T7" fmla="*/ 3826 h 3934"/>
                <a:gd name="T8" fmla="*/ 72 w 2552"/>
                <a:gd name="T9" fmla="*/ 0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2" h="3934">
                  <a:moveTo>
                    <a:pt x="72" y="0"/>
                  </a:moveTo>
                  <a:lnTo>
                    <a:pt x="0" y="0"/>
                  </a:lnTo>
                  <a:lnTo>
                    <a:pt x="2552" y="3934"/>
                  </a:lnTo>
                  <a:lnTo>
                    <a:pt x="2552" y="382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4184" y="0"/>
              <a:ext cx="2552" cy="3934"/>
            </a:xfrm>
            <a:custGeom>
              <a:avLst/>
              <a:gdLst>
                <a:gd name="T0" fmla="*/ 72 w 2552"/>
                <a:gd name="T1" fmla="*/ 0 h 3934"/>
                <a:gd name="T2" fmla="*/ 0 w 2552"/>
                <a:gd name="T3" fmla="*/ 0 h 3934"/>
                <a:gd name="T4" fmla="*/ 2552 w 2552"/>
                <a:gd name="T5" fmla="*/ 3934 h 3934"/>
                <a:gd name="T6" fmla="*/ 2552 w 2552"/>
                <a:gd name="T7" fmla="*/ 3826 h 3934"/>
                <a:gd name="T8" fmla="*/ 72 w 2552"/>
                <a:gd name="T9" fmla="*/ 0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2" h="3934">
                  <a:moveTo>
                    <a:pt x="72" y="0"/>
                  </a:moveTo>
                  <a:lnTo>
                    <a:pt x="0" y="0"/>
                  </a:lnTo>
                  <a:lnTo>
                    <a:pt x="2552" y="3934"/>
                  </a:lnTo>
                  <a:lnTo>
                    <a:pt x="2552" y="3826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3832" y="0"/>
              <a:ext cx="2904" cy="4480"/>
            </a:xfrm>
            <a:custGeom>
              <a:avLst/>
              <a:gdLst>
                <a:gd name="T0" fmla="*/ 70 w 2904"/>
                <a:gd name="T1" fmla="*/ 0 h 4480"/>
                <a:gd name="T2" fmla="*/ 0 w 2904"/>
                <a:gd name="T3" fmla="*/ 0 h 4480"/>
                <a:gd name="T4" fmla="*/ 2904 w 2904"/>
                <a:gd name="T5" fmla="*/ 4480 h 4480"/>
                <a:gd name="T6" fmla="*/ 2904 w 2904"/>
                <a:gd name="T7" fmla="*/ 4370 h 4480"/>
                <a:gd name="T8" fmla="*/ 70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70" y="0"/>
                  </a:moveTo>
                  <a:lnTo>
                    <a:pt x="0" y="0"/>
                  </a:lnTo>
                  <a:lnTo>
                    <a:pt x="2904" y="4480"/>
                  </a:lnTo>
                  <a:lnTo>
                    <a:pt x="2904" y="43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3832" y="0"/>
              <a:ext cx="2904" cy="4480"/>
            </a:xfrm>
            <a:custGeom>
              <a:avLst/>
              <a:gdLst>
                <a:gd name="T0" fmla="*/ 70 w 2904"/>
                <a:gd name="T1" fmla="*/ 0 h 4480"/>
                <a:gd name="T2" fmla="*/ 0 w 2904"/>
                <a:gd name="T3" fmla="*/ 0 h 4480"/>
                <a:gd name="T4" fmla="*/ 2904 w 2904"/>
                <a:gd name="T5" fmla="*/ 4480 h 4480"/>
                <a:gd name="T6" fmla="*/ 2904 w 2904"/>
                <a:gd name="T7" fmla="*/ 4370 h 4480"/>
                <a:gd name="T8" fmla="*/ 70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70" y="0"/>
                  </a:moveTo>
                  <a:lnTo>
                    <a:pt x="0" y="0"/>
                  </a:lnTo>
                  <a:lnTo>
                    <a:pt x="2904" y="4480"/>
                  </a:lnTo>
                  <a:lnTo>
                    <a:pt x="2904" y="4370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224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224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295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295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206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206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2420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2420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277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2774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2596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2596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5596" y="0"/>
              <a:ext cx="1140" cy="1756"/>
            </a:xfrm>
            <a:custGeom>
              <a:avLst/>
              <a:gdLst>
                <a:gd name="T0" fmla="*/ 72 w 1140"/>
                <a:gd name="T1" fmla="*/ 0 h 1756"/>
                <a:gd name="T2" fmla="*/ 0 w 1140"/>
                <a:gd name="T3" fmla="*/ 0 h 1756"/>
                <a:gd name="T4" fmla="*/ 1140 w 1140"/>
                <a:gd name="T5" fmla="*/ 1756 h 1756"/>
                <a:gd name="T6" fmla="*/ 1140 w 1140"/>
                <a:gd name="T7" fmla="*/ 1648 h 1756"/>
                <a:gd name="T8" fmla="*/ 72 w 1140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756">
                  <a:moveTo>
                    <a:pt x="72" y="0"/>
                  </a:moveTo>
                  <a:lnTo>
                    <a:pt x="0" y="0"/>
                  </a:lnTo>
                  <a:lnTo>
                    <a:pt x="1140" y="1756"/>
                  </a:lnTo>
                  <a:lnTo>
                    <a:pt x="1140" y="16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5596" y="0"/>
              <a:ext cx="1140" cy="1756"/>
            </a:xfrm>
            <a:custGeom>
              <a:avLst/>
              <a:gdLst>
                <a:gd name="T0" fmla="*/ 72 w 1140"/>
                <a:gd name="T1" fmla="*/ 0 h 1756"/>
                <a:gd name="T2" fmla="*/ 0 w 1140"/>
                <a:gd name="T3" fmla="*/ 0 h 1756"/>
                <a:gd name="T4" fmla="*/ 1140 w 1140"/>
                <a:gd name="T5" fmla="*/ 1756 h 1756"/>
                <a:gd name="T6" fmla="*/ 1140 w 1140"/>
                <a:gd name="T7" fmla="*/ 1648 h 1756"/>
                <a:gd name="T8" fmla="*/ 72 w 1140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756">
                  <a:moveTo>
                    <a:pt x="72" y="0"/>
                  </a:moveTo>
                  <a:lnTo>
                    <a:pt x="0" y="0"/>
                  </a:lnTo>
                  <a:lnTo>
                    <a:pt x="1140" y="1756"/>
                  </a:lnTo>
                  <a:lnTo>
                    <a:pt x="1140" y="1648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5950" y="0"/>
              <a:ext cx="786" cy="1212"/>
            </a:xfrm>
            <a:custGeom>
              <a:avLst/>
              <a:gdLst>
                <a:gd name="T0" fmla="*/ 70 w 786"/>
                <a:gd name="T1" fmla="*/ 0 h 1212"/>
                <a:gd name="T2" fmla="*/ 0 w 786"/>
                <a:gd name="T3" fmla="*/ 0 h 1212"/>
                <a:gd name="T4" fmla="*/ 786 w 786"/>
                <a:gd name="T5" fmla="*/ 1212 h 1212"/>
                <a:gd name="T6" fmla="*/ 786 w 786"/>
                <a:gd name="T7" fmla="*/ 1102 h 1212"/>
                <a:gd name="T8" fmla="*/ 70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0" y="0"/>
                  </a:moveTo>
                  <a:lnTo>
                    <a:pt x="0" y="0"/>
                  </a:lnTo>
                  <a:lnTo>
                    <a:pt x="786" y="1212"/>
                  </a:lnTo>
                  <a:lnTo>
                    <a:pt x="786" y="110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5950" y="0"/>
              <a:ext cx="786" cy="1212"/>
            </a:xfrm>
            <a:custGeom>
              <a:avLst/>
              <a:gdLst>
                <a:gd name="T0" fmla="*/ 70 w 786"/>
                <a:gd name="T1" fmla="*/ 0 h 1212"/>
                <a:gd name="T2" fmla="*/ 0 w 786"/>
                <a:gd name="T3" fmla="*/ 0 h 1212"/>
                <a:gd name="T4" fmla="*/ 786 w 786"/>
                <a:gd name="T5" fmla="*/ 1212 h 1212"/>
                <a:gd name="T6" fmla="*/ 786 w 786"/>
                <a:gd name="T7" fmla="*/ 1102 h 1212"/>
                <a:gd name="T8" fmla="*/ 70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0" y="0"/>
                  </a:moveTo>
                  <a:lnTo>
                    <a:pt x="0" y="0"/>
                  </a:lnTo>
                  <a:lnTo>
                    <a:pt x="786" y="1212"/>
                  </a:lnTo>
                  <a:lnTo>
                    <a:pt x="786" y="110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5774" y="0"/>
              <a:ext cx="962" cy="1484"/>
            </a:xfrm>
            <a:custGeom>
              <a:avLst/>
              <a:gdLst>
                <a:gd name="T0" fmla="*/ 70 w 962"/>
                <a:gd name="T1" fmla="*/ 0 h 1484"/>
                <a:gd name="T2" fmla="*/ 0 w 962"/>
                <a:gd name="T3" fmla="*/ 0 h 1484"/>
                <a:gd name="T4" fmla="*/ 962 w 962"/>
                <a:gd name="T5" fmla="*/ 1484 h 1484"/>
                <a:gd name="T6" fmla="*/ 962 w 962"/>
                <a:gd name="T7" fmla="*/ 1376 h 1484"/>
                <a:gd name="T8" fmla="*/ 70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70" y="0"/>
                  </a:moveTo>
                  <a:lnTo>
                    <a:pt x="0" y="0"/>
                  </a:lnTo>
                  <a:lnTo>
                    <a:pt x="962" y="1484"/>
                  </a:lnTo>
                  <a:lnTo>
                    <a:pt x="962" y="137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5774" y="0"/>
              <a:ext cx="962" cy="1484"/>
            </a:xfrm>
            <a:custGeom>
              <a:avLst/>
              <a:gdLst>
                <a:gd name="T0" fmla="*/ 70 w 962"/>
                <a:gd name="T1" fmla="*/ 0 h 1484"/>
                <a:gd name="T2" fmla="*/ 0 w 962"/>
                <a:gd name="T3" fmla="*/ 0 h 1484"/>
                <a:gd name="T4" fmla="*/ 962 w 962"/>
                <a:gd name="T5" fmla="*/ 1484 h 1484"/>
                <a:gd name="T6" fmla="*/ 962 w 962"/>
                <a:gd name="T7" fmla="*/ 1376 h 1484"/>
                <a:gd name="T8" fmla="*/ 70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70" y="0"/>
                  </a:moveTo>
                  <a:lnTo>
                    <a:pt x="0" y="0"/>
                  </a:lnTo>
                  <a:lnTo>
                    <a:pt x="962" y="1484"/>
                  </a:lnTo>
                  <a:lnTo>
                    <a:pt x="962" y="1376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4362" y="0"/>
              <a:ext cx="2374" cy="3662"/>
            </a:xfrm>
            <a:custGeom>
              <a:avLst/>
              <a:gdLst>
                <a:gd name="T0" fmla="*/ 70 w 2374"/>
                <a:gd name="T1" fmla="*/ 0 h 3662"/>
                <a:gd name="T2" fmla="*/ 0 w 2374"/>
                <a:gd name="T3" fmla="*/ 0 h 3662"/>
                <a:gd name="T4" fmla="*/ 2374 w 2374"/>
                <a:gd name="T5" fmla="*/ 3662 h 3662"/>
                <a:gd name="T6" fmla="*/ 2374 w 2374"/>
                <a:gd name="T7" fmla="*/ 3554 h 3662"/>
                <a:gd name="T8" fmla="*/ 70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70" y="0"/>
                  </a:moveTo>
                  <a:lnTo>
                    <a:pt x="0" y="0"/>
                  </a:lnTo>
                  <a:lnTo>
                    <a:pt x="2374" y="3662"/>
                  </a:lnTo>
                  <a:lnTo>
                    <a:pt x="2374" y="355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4362" y="0"/>
              <a:ext cx="2374" cy="3662"/>
            </a:xfrm>
            <a:custGeom>
              <a:avLst/>
              <a:gdLst>
                <a:gd name="T0" fmla="*/ 70 w 2374"/>
                <a:gd name="T1" fmla="*/ 0 h 3662"/>
                <a:gd name="T2" fmla="*/ 0 w 2374"/>
                <a:gd name="T3" fmla="*/ 0 h 3662"/>
                <a:gd name="T4" fmla="*/ 2374 w 2374"/>
                <a:gd name="T5" fmla="*/ 3662 h 3662"/>
                <a:gd name="T6" fmla="*/ 2374 w 2374"/>
                <a:gd name="T7" fmla="*/ 3554 h 3662"/>
                <a:gd name="T8" fmla="*/ 70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70" y="0"/>
                  </a:moveTo>
                  <a:lnTo>
                    <a:pt x="0" y="0"/>
                  </a:lnTo>
                  <a:lnTo>
                    <a:pt x="2374" y="3662"/>
                  </a:lnTo>
                  <a:lnTo>
                    <a:pt x="2374" y="3554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6656" y="0"/>
              <a:ext cx="80" cy="122"/>
            </a:xfrm>
            <a:custGeom>
              <a:avLst/>
              <a:gdLst>
                <a:gd name="T0" fmla="*/ 70 w 80"/>
                <a:gd name="T1" fmla="*/ 0 h 122"/>
                <a:gd name="T2" fmla="*/ 0 w 80"/>
                <a:gd name="T3" fmla="*/ 0 h 122"/>
                <a:gd name="T4" fmla="*/ 80 w 80"/>
                <a:gd name="T5" fmla="*/ 122 h 122"/>
                <a:gd name="T6" fmla="*/ 80 w 80"/>
                <a:gd name="T7" fmla="*/ 14 h 122"/>
                <a:gd name="T8" fmla="*/ 7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70" y="0"/>
                  </a:moveTo>
                  <a:lnTo>
                    <a:pt x="0" y="0"/>
                  </a:lnTo>
                  <a:lnTo>
                    <a:pt x="80" y="122"/>
                  </a:lnTo>
                  <a:lnTo>
                    <a:pt x="80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6656" y="0"/>
              <a:ext cx="80" cy="122"/>
            </a:xfrm>
            <a:custGeom>
              <a:avLst/>
              <a:gdLst>
                <a:gd name="T0" fmla="*/ 70 w 80"/>
                <a:gd name="T1" fmla="*/ 0 h 122"/>
                <a:gd name="T2" fmla="*/ 0 w 80"/>
                <a:gd name="T3" fmla="*/ 0 h 122"/>
                <a:gd name="T4" fmla="*/ 80 w 80"/>
                <a:gd name="T5" fmla="*/ 122 h 122"/>
                <a:gd name="T6" fmla="*/ 80 w 80"/>
                <a:gd name="T7" fmla="*/ 14 h 122"/>
                <a:gd name="T8" fmla="*/ 7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70" y="0"/>
                  </a:moveTo>
                  <a:lnTo>
                    <a:pt x="0" y="0"/>
                  </a:lnTo>
                  <a:lnTo>
                    <a:pt x="80" y="122"/>
                  </a:lnTo>
                  <a:lnTo>
                    <a:pt x="80" y="14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6302" y="0"/>
              <a:ext cx="434" cy="668"/>
            </a:xfrm>
            <a:custGeom>
              <a:avLst/>
              <a:gdLst>
                <a:gd name="T0" fmla="*/ 72 w 434"/>
                <a:gd name="T1" fmla="*/ 0 h 668"/>
                <a:gd name="T2" fmla="*/ 0 w 434"/>
                <a:gd name="T3" fmla="*/ 0 h 668"/>
                <a:gd name="T4" fmla="*/ 434 w 434"/>
                <a:gd name="T5" fmla="*/ 668 h 668"/>
                <a:gd name="T6" fmla="*/ 434 w 434"/>
                <a:gd name="T7" fmla="*/ 558 h 668"/>
                <a:gd name="T8" fmla="*/ 72 w 434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668">
                  <a:moveTo>
                    <a:pt x="72" y="0"/>
                  </a:moveTo>
                  <a:lnTo>
                    <a:pt x="0" y="0"/>
                  </a:lnTo>
                  <a:lnTo>
                    <a:pt x="434" y="668"/>
                  </a:lnTo>
                  <a:lnTo>
                    <a:pt x="434" y="55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6302" y="0"/>
              <a:ext cx="434" cy="668"/>
            </a:xfrm>
            <a:custGeom>
              <a:avLst/>
              <a:gdLst>
                <a:gd name="T0" fmla="*/ 72 w 434"/>
                <a:gd name="T1" fmla="*/ 0 h 668"/>
                <a:gd name="T2" fmla="*/ 0 w 434"/>
                <a:gd name="T3" fmla="*/ 0 h 668"/>
                <a:gd name="T4" fmla="*/ 434 w 434"/>
                <a:gd name="T5" fmla="*/ 668 h 668"/>
                <a:gd name="T6" fmla="*/ 434 w 434"/>
                <a:gd name="T7" fmla="*/ 558 h 668"/>
                <a:gd name="T8" fmla="*/ 72 w 434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668">
                  <a:moveTo>
                    <a:pt x="72" y="0"/>
                  </a:moveTo>
                  <a:lnTo>
                    <a:pt x="0" y="0"/>
                  </a:lnTo>
                  <a:lnTo>
                    <a:pt x="434" y="668"/>
                  </a:lnTo>
                  <a:lnTo>
                    <a:pt x="434" y="558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1890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1890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6480" y="0"/>
              <a:ext cx="256" cy="394"/>
            </a:xfrm>
            <a:custGeom>
              <a:avLst/>
              <a:gdLst>
                <a:gd name="T0" fmla="*/ 70 w 256"/>
                <a:gd name="T1" fmla="*/ 0 h 394"/>
                <a:gd name="T2" fmla="*/ 0 w 256"/>
                <a:gd name="T3" fmla="*/ 0 h 394"/>
                <a:gd name="T4" fmla="*/ 256 w 256"/>
                <a:gd name="T5" fmla="*/ 394 h 394"/>
                <a:gd name="T6" fmla="*/ 256 w 256"/>
                <a:gd name="T7" fmla="*/ 286 h 394"/>
                <a:gd name="T8" fmla="*/ 70 w 256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4">
                  <a:moveTo>
                    <a:pt x="70" y="0"/>
                  </a:moveTo>
                  <a:lnTo>
                    <a:pt x="0" y="0"/>
                  </a:lnTo>
                  <a:lnTo>
                    <a:pt x="256" y="394"/>
                  </a:lnTo>
                  <a:lnTo>
                    <a:pt x="256" y="28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6480" y="0"/>
              <a:ext cx="256" cy="394"/>
            </a:xfrm>
            <a:custGeom>
              <a:avLst/>
              <a:gdLst>
                <a:gd name="T0" fmla="*/ 70 w 256"/>
                <a:gd name="T1" fmla="*/ 0 h 394"/>
                <a:gd name="T2" fmla="*/ 0 w 256"/>
                <a:gd name="T3" fmla="*/ 0 h 394"/>
                <a:gd name="T4" fmla="*/ 256 w 256"/>
                <a:gd name="T5" fmla="*/ 394 h 394"/>
                <a:gd name="T6" fmla="*/ 256 w 256"/>
                <a:gd name="T7" fmla="*/ 286 h 394"/>
                <a:gd name="T8" fmla="*/ 70 w 256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4">
                  <a:moveTo>
                    <a:pt x="70" y="0"/>
                  </a:moveTo>
                  <a:lnTo>
                    <a:pt x="0" y="0"/>
                  </a:lnTo>
                  <a:lnTo>
                    <a:pt x="256" y="394"/>
                  </a:lnTo>
                  <a:lnTo>
                    <a:pt x="256" y="286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6126" y="0"/>
              <a:ext cx="610" cy="940"/>
            </a:xfrm>
            <a:custGeom>
              <a:avLst/>
              <a:gdLst>
                <a:gd name="T0" fmla="*/ 70 w 610"/>
                <a:gd name="T1" fmla="*/ 0 h 940"/>
                <a:gd name="T2" fmla="*/ 0 w 610"/>
                <a:gd name="T3" fmla="*/ 0 h 940"/>
                <a:gd name="T4" fmla="*/ 610 w 610"/>
                <a:gd name="T5" fmla="*/ 940 h 940"/>
                <a:gd name="T6" fmla="*/ 610 w 610"/>
                <a:gd name="T7" fmla="*/ 830 h 940"/>
                <a:gd name="T8" fmla="*/ 7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70" y="0"/>
                  </a:moveTo>
                  <a:lnTo>
                    <a:pt x="0" y="0"/>
                  </a:lnTo>
                  <a:lnTo>
                    <a:pt x="610" y="940"/>
                  </a:lnTo>
                  <a:lnTo>
                    <a:pt x="610" y="83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6126" y="0"/>
              <a:ext cx="610" cy="940"/>
            </a:xfrm>
            <a:custGeom>
              <a:avLst/>
              <a:gdLst>
                <a:gd name="T0" fmla="*/ 70 w 610"/>
                <a:gd name="T1" fmla="*/ 0 h 940"/>
                <a:gd name="T2" fmla="*/ 0 w 610"/>
                <a:gd name="T3" fmla="*/ 0 h 940"/>
                <a:gd name="T4" fmla="*/ 610 w 610"/>
                <a:gd name="T5" fmla="*/ 940 h 940"/>
                <a:gd name="T6" fmla="*/ 610 w 610"/>
                <a:gd name="T7" fmla="*/ 830 h 940"/>
                <a:gd name="T8" fmla="*/ 7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70" y="0"/>
                  </a:moveTo>
                  <a:lnTo>
                    <a:pt x="0" y="0"/>
                  </a:lnTo>
                  <a:lnTo>
                    <a:pt x="610" y="940"/>
                  </a:lnTo>
                  <a:lnTo>
                    <a:pt x="610" y="830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5420" y="0"/>
              <a:ext cx="1316" cy="2028"/>
            </a:xfrm>
            <a:custGeom>
              <a:avLst/>
              <a:gdLst>
                <a:gd name="T0" fmla="*/ 70 w 1316"/>
                <a:gd name="T1" fmla="*/ 0 h 2028"/>
                <a:gd name="T2" fmla="*/ 0 w 1316"/>
                <a:gd name="T3" fmla="*/ 0 h 2028"/>
                <a:gd name="T4" fmla="*/ 1316 w 1316"/>
                <a:gd name="T5" fmla="*/ 2028 h 2028"/>
                <a:gd name="T6" fmla="*/ 1316 w 1316"/>
                <a:gd name="T7" fmla="*/ 1920 h 2028"/>
                <a:gd name="T8" fmla="*/ 70 w 1316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2028">
                  <a:moveTo>
                    <a:pt x="70" y="0"/>
                  </a:moveTo>
                  <a:lnTo>
                    <a:pt x="0" y="0"/>
                  </a:lnTo>
                  <a:lnTo>
                    <a:pt x="1316" y="2028"/>
                  </a:lnTo>
                  <a:lnTo>
                    <a:pt x="1316" y="192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5420" y="0"/>
              <a:ext cx="1316" cy="2028"/>
            </a:xfrm>
            <a:custGeom>
              <a:avLst/>
              <a:gdLst>
                <a:gd name="T0" fmla="*/ 70 w 1316"/>
                <a:gd name="T1" fmla="*/ 0 h 2028"/>
                <a:gd name="T2" fmla="*/ 0 w 1316"/>
                <a:gd name="T3" fmla="*/ 0 h 2028"/>
                <a:gd name="T4" fmla="*/ 1316 w 1316"/>
                <a:gd name="T5" fmla="*/ 2028 h 2028"/>
                <a:gd name="T6" fmla="*/ 1316 w 1316"/>
                <a:gd name="T7" fmla="*/ 1920 h 2028"/>
                <a:gd name="T8" fmla="*/ 70 w 1316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2028">
                  <a:moveTo>
                    <a:pt x="70" y="0"/>
                  </a:moveTo>
                  <a:lnTo>
                    <a:pt x="0" y="0"/>
                  </a:lnTo>
                  <a:lnTo>
                    <a:pt x="1316" y="2028"/>
                  </a:lnTo>
                  <a:lnTo>
                    <a:pt x="1316" y="1920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4714" y="0"/>
              <a:ext cx="2022" cy="3118"/>
            </a:xfrm>
            <a:custGeom>
              <a:avLst/>
              <a:gdLst>
                <a:gd name="T0" fmla="*/ 70 w 2022"/>
                <a:gd name="T1" fmla="*/ 0 h 3118"/>
                <a:gd name="T2" fmla="*/ 0 w 2022"/>
                <a:gd name="T3" fmla="*/ 0 h 3118"/>
                <a:gd name="T4" fmla="*/ 2022 w 2022"/>
                <a:gd name="T5" fmla="*/ 3118 h 3118"/>
                <a:gd name="T6" fmla="*/ 2022 w 2022"/>
                <a:gd name="T7" fmla="*/ 3008 h 3118"/>
                <a:gd name="T8" fmla="*/ 70 w 2022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2" h="3118">
                  <a:moveTo>
                    <a:pt x="70" y="0"/>
                  </a:moveTo>
                  <a:lnTo>
                    <a:pt x="0" y="0"/>
                  </a:lnTo>
                  <a:lnTo>
                    <a:pt x="2022" y="3118"/>
                  </a:lnTo>
                  <a:lnTo>
                    <a:pt x="2022" y="300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4714" y="0"/>
              <a:ext cx="2022" cy="3118"/>
            </a:xfrm>
            <a:custGeom>
              <a:avLst/>
              <a:gdLst>
                <a:gd name="T0" fmla="*/ 70 w 2022"/>
                <a:gd name="T1" fmla="*/ 0 h 3118"/>
                <a:gd name="T2" fmla="*/ 0 w 2022"/>
                <a:gd name="T3" fmla="*/ 0 h 3118"/>
                <a:gd name="T4" fmla="*/ 2022 w 2022"/>
                <a:gd name="T5" fmla="*/ 3118 h 3118"/>
                <a:gd name="T6" fmla="*/ 2022 w 2022"/>
                <a:gd name="T7" fmla="*/ 3008 h 3118"/>
                <a:gd name="T8" fmla="*/ 70 w 2022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2" h="3118">
                  <a:moveTo>
                    <a:pt x="70" y="0"/>
                  </a:moveTo>
                  <a:lnTo>
                    <a:pt x="0" y="0"/>
                  </a:lnTo>
                  <a:lnTo>
                    <a:pt x="2022" y="3118"/>
                  </a:lnTo>
                  <a:lnTo>
                    <a:pt x="2022" y="3008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4538" y="0"/>
              <a:ext cx="2198" cy="3390"/>
            </a:xfrm>
            <a:custGeom>
              <a:avLst/>
              <a:gdLst>
                <a:gd name="T0" fmla="*/ 70 w 2198"/>
                <a:gd name="T1" fmla="*/ 0 h 3390"/>
                <a:gd name="T2" fmla="*/ 0 w 2198"/>
                <a:gd name="T3" fmla="*/ 0 h 3390"/>
                <a:gd name="T4" fmla="*/ 2198 w 2198"/>
                <a:gd name="T5" fmla="*/ 3390 h 3390"/>
                <a:gd name="T6" fmla="*/ 2198 w 2198"/>
                <a:gd name="T7" fmla="*/ 3282 h 3390"/>
                <a:gd name="T8" fmla="*/ 70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70" y="0"/>
                  </a:moveTo>
                  <a:lnTo>
                    <a:pt x="0" y="0"/>
                  </a:lnTo>
                  <a:lnTo>
                    <a:pt x="2198" y="3390"/>
                  </a:lnTo>
                  <a:lnTo>
                    <a:pt x="2198" y="328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4538" y="0"/>
              <a:ext cx="2198" cy="3390"/>
            </a:xfrm>
            <a:custGeom>
              <a:avLst/>
              <a:gdLst>
                <a:gd name="T0" fmla="*/ 70 w 2198"/>
                <a:gd name="T1" fmla="*/ 0 h 3390"/>
                <a:gd name="T2" fmla="*/ 0 w 2198"/>
                <a:gd name="T3" fmla="*/ 0 h 3390"/>
                <a:gd name="T4" fmla="*/ 2198 w 2198"/>
                <a:gd name="T5" fmla="*/ 3390 h 3390"/>
                <a:gd name="T6" fmla="*/ 2198 w 2198"/>
                <a:gd name="T7" fmla="*/ 3282 h 3390"/>
                <a:gd name="T8" fmla="*/ 70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70" y="0"/>
                  </a:moveTo>
                  <a:lnTo>
                    <a:pt x="0" y="0"/>
                  </a:lnTo>
                  <a:lnTo>
                    <a:pt x="2198" y="3390"/>
                  </a:lnTo>
                  <a:lnTo>
                    <a:pt x="2198" y="328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4890" y="0"/>
              <a:ext cx="1846" cy="2846"/>
            </a:xfrm>
            <a:custGeom>
              <a:avLst/>
              <a:gdLst>
                <a:gd name="T0" fmla="*/ 72 w 1846"/>
                <a:gd name="T1" fmla="*/ 0 h 2846"/>
                <a:gd name="T2" fmla="*/ 0 w 1846"/>
                <a:gd name="T3" fmla="*/ 0 h 2846"/>
                <a:gd name="T4" fmla="*/ 1846 w 1846"/>
                <a:gd name="T5" fmla="*/ 2846 h 2846"/>
                <a:gd name="T6" fmla="*/ 1846 w 1846"/>
                <a:gd name="T7" fmla="*/ 2736 h 2846"/>
                <a:gd name="T8" fmla="*/ 72 w 1846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6" h="2846">
                  <a:moveTo>
                    <a:pt x="72" y="0"/>
                  </a:moveTo>
                  <a:lnTo>
                    <a:pt x="0" y="0"/>
                  </a:lnTo>
                  <a:lnTo>
                    <a:pt x="1846" y="2846"/>
                  </a:lnTo>
                  <a:lnTo>
                    <a:pt x="1846" y="27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4890" y="0"/>
              <a:ext cx="1846" cy="2846"/>
            </a:xfrm>
            <a:custGeom>
              <a:avLst/>
              <a:gdLst>
                <a:gd name="T0" fmla="*/ 72 w 1846"/>
                <a:gd name="T1" fmla="*/ 0 h 2846"/>
                <a:gd name="T2" fmla="*/ 0 w 1846"/>
                <a:gd name="T3" fmla="*/ 0 h 2846"/>
                <a:gd name="T4" fmla="*/ 1846 w 1846"/>
                <a:gd name="T5" fmla="*/ 2846 h 2846"/>
                <a:gd name="T6" fmla="*/ 1846 w 1846"/>
                <a:gd name="T7" fmla="*/ 2736 h 2846"/>
                <a:gd name="T8" fmla="*/ 72 w 1846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6" h="2846">
                  <a:moveTo>
                    <a:pt x="72" y="0"/>
                  </a:moveTo>
                  <a:lnTo>
                    <a:pt x="0" y="0"/>
                  </a:lnTo>
                  <a:lnTo>
                    <a:pt x="1846" y="2846"/>
                  </a:lnTo>
                  <a:lnTo>
                    <a:pt x="1846" y="2736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auto">
            <a:xfrm>
              <a:off x="5068" y="0"/>
              <a:ext cx="1668" cy="2574"/>
            </a:xfrm>
            <a:custGeom>
              <a:avLst/>
              <a:gdLst>
                <a:gd name="T0" fmla="*/ 70 w 1668"/>
                <a:gd name="T1" fmla="*/ 0 h 2574"/>
                <a:gd name="T2" fmla="*/ 0 w 1668"/>
                <a:gd name="T3" fmla="*/ 0 h 2574"/>
                <a:gd name="T4" fmla="*/ 1668 w 1668"/>
                <a:gd name="T5" fmla="*/ 2574 h 2574"/>
                <a:gd name="T6" fmla="*/ 1668 w 1668"/>
                <a:gd name="T7" fmla="*/ 2464 h 2574"/>
                <a:gd name="T8" fmla="*/ 70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70" y="0"/>
                  </a:moveTo>
                  <a:lnTo>
                    <a:pt x="0" y="0"/>
                  </a:lnTo>
                  <a:lnTo>
                    <a:pt x="1668" y="2574"/>
                  </a:lnTo>
                  <a:lnTo>
                    <a:pt x="1668" y="246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auto">
            <a:xfrm>
              <a:off x="5068" y="0"/>
              <a:ext cx="1668" cy="2574"/>
            </a:xfrm>
            <a:custGeom>
              <a:avLst/>
              <a:gdLst>
                <a:gd name="T0" fmla="*/ 70 w 1668"/>
                <a:gd name="T1" fmla="*/ 0 h 2574"/>
                <a:gd name="T2" fmla="*/ 0 w 1668"/>
                <a:gd name="T3" fmla="*/ 0 h 2574"/>
                <a:gd name="T4" fmla="*/ 1668 w 1668"/>
                <a:gd name="T5" fmla="*/ 2574 h 2574"/>
                <a:gd name="T6" fmla="*/ 1668 w 1668"/>
                <a:gd name="T7" fmla="*/ 2464 h 2574"/>
                <a:gd name="T8" fmla="*/ 70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70" y="0"/>
                  </a:moveTo>
                  <a:lnTo>
                    <a:pt x="0" y="0"/>
                  </a:lnTo>
                  <a:lnTo>
                    <a:pt x="1668" y="2574"/>
                  </a:lnTo>
                  <a:lnTo>
                    <a:pt x="1668" y="2464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auto">
            <a:xfrm>
              <a:off x="5244" y="0"/>
              <a:ext cx="1492" cy="2302"/>
            </a:xfrm>
            <a:custGeom>
              <a:avLst/>
              <a:gdLst>
                <a:gd name="T0" fmla="*/ 70 w 1492"/>
                <a:gd name="T1" fmla="*/ 0 h 2302"/>
                <a:gd name="T2" fmla="*/ 0 w 1492"/>
                <a:gd name="T3" fmla="*/ 0 h 2302"/>
                <a:gd name="T4" fmla="*/ 1492 w 1492"/>
                <a:gd name="T5" fmla="*/ 2302 h 2302"/>
                <a:gd name="T6" fmla="*/ 1492 w 1492"/>
                <a:gd name="T7" fmla="*/ 2192 h 2302"/>
                <a:gd name="T8" fmla="*/ 70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70" y="0"/>
                  </a:moveTo>
                  <a:lnTo>
                    <a:pt x="0" y="0"/>
                  </a:lnTo>
                  <a:lnTo>
                    <a:pt x="1492" y="2302"/>
                  </a:lnTo>
                  <a:lnTo>
                    <a:pt x="1492" y="219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0"/>
            <p:cNvSpPr>
              <a:spLocks/>
            </p:cNvSpPr>
            <p:nvPr userDrawn="1"/>
          </p:nvSpPr>
          <p:spPr bwMode="auto">
            <a:xfrm>
              <a:off x="5244" y="0"/>
              <a:ext cx="1492" cy="2302"/>
            </a:xfrm>
            <a:custGeom>
              <a:avLst/>
              <a:gdLst>
                <a:gd name="T0" fmla="*/ 70 w 1492"/>
                <a:gd name="T1" fmla="*/ 0 h 2302"/>
                <a:gd name="T2" fmla="*/ 0 w 1492"/>
                <a:gd name="T3" fmla="*/ 0 h 2302"/>
                <a:gd name="T4" fmla="*/ 1492 w 1492"/>
                <a:gd name="T5" fmla="*/ 2302 h 2302"/>
                <a:gd name="T6" fmla="*/ 1492 w 1492"/>
                <a:gd name="T7" fmla="*/ 2192 h 2302"/>
                <a:gd name="T8" fmla="*/ 70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70" y="0"/>
                  </a:moveTo>
                  <a:lnTo>
                    <a:pt x="0" y="0"/>
                  </a:lnTo>
                  <a:lnTo>
                    <a:pt x="1492" y="2302"/>
                  </a:lnTo>
                  <a:lnTo>
                    <a:pt x="1492" y="219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0" y="786"/>
              <a:ext cx="2578" cy="3976"/>
            </a:xfrm>
            <a:custGeom>
              <a:avLst/>
              <a:gdLst>
                <a:gd name="T0" fmla="*/ 0 w 2578"/>
                <a:gd name="T1" fmla="*/ 0 h 3976"/>
                <a:gd name="T2" fmla="*/ 0 w 2578"/>
                <a:gd name="T3" fmla="*/ 108 h 3976"/>
                <a:gd name="T4" fmla="*/ 2506 w 2578"/>
                <a:gd name="T5" fmla="*/ 3976 h 3976"/>
                <a:gd name="T6" fmla="*/ 2578 w 2578"/>
                <a:gd name="T7" fmla="*/ 3976 h 3976"/>
                <a:gd name="T8" fmla="*/ 0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0" y="0"/>
                  </a:moveTo>
                  <a:lnTo>
                    <a:pt x="0" y="108"/>
                  </a:lnTo>
                  <a:lnTo>
                    <a:pt x="2506" y="3976"/>
                  </a:lnTo>
                  <a:lnTo>
                    <a:pt x="2578" y="3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0" y="786"/>
              <a:ext cx="2578" cy="3976"/>
            </a:xfrm>
            <a:custGeom>
              <a:avLst/>
              <a:gdLst>
                <a:gd name="T0" fmla="*/ 0 w 2578"/>
                <a:gd name="T1" fmla="*/ 0 h 3976"/>
                <a:gd name="T2" fmla="*/ 0 w 2578"/>
                <a:gd name="T3" fmla="*/ 108 h 3976"/>
                <a:gd name="T4" fmla="*/ 2506 w 2578"/>
                <a:gd name="T5" fmla="*/ 3976 h 3976"/>
                <a:gd name="T6" fmla="*/ 2578 w 2578"/>
                <a:gd name="T7" fmla="*/ 3976 h 3976"/>
                <a:gd name="T8" fmla="*/ 0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0" y="0"/>
                  </a:moveTo>
                  <a:lnTo>
                    <a:pt x="0" y="108"/>
                  </a:lnTo>
                  <a:lnTo>
                    <a:pt x="2506" y="3976"/>
                  </a:lnTo>
                  <a:lnTo>
                    <a:pt x="2578" y="39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0" y="2146"/>
              <a:ext cx="1694" cy="2616"/>
            </a:xfrm>
            <a:custGeom>
              <a:avLst/>
              <a:gdLst>
                <a:gd name="T0" fmla="*/ 0 w 1694"/>
                <a:gd name="T1" fmla="*/ 0 h 2616"/>
                <a:gd name="T2" fmla="*/ 0 w 1694"/>
                <a:gd name="T3" fmla="*/ 110 h 2616"/>
                <a:gd name="T4" fmla="*/ 1624 w 1694"/>
                <a:gd name="T5" fmla="*/ 2616 h 2616"/>
                <a:gd name="T6" fmla="*/ 1694 w 1694"/>
                <a:gd name="T7" fmla="*/ 2616 h 2616"/>
                <a:gd name="T8" fmla="*/ 0 w 1694"/>
                <a:gd name="T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2616">
                  <a:moveTo>
                    <a:pt x="0" y="0"/>
                  </a:moveTo>
                  <a:lnTo>
                    <a:pt x="0" y="110"/>
                  </a:lnTo>
                  <a:lnTo>
                    <a:pt x="1624" y="2616"/>
                  </a:lnTo>
                  <a:lnTo>
                    <a:pt x="1694" y="2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0" y="2146"/>
              <a:ext cx="1694" cy="2616"/>
            </a:xfrm>
            <a:custGeom>
              <a:avLst/>
              <a:gdLst>
                <a:gd name="T0" fmla="*/ 0 w 1694"/>
                <a:gd name="T1" fmla="*/ 0 h 2616"/>
                <a:gd name="T2" fmla="*/ 0 w 1694"/>
                <a:gd name="T3" fmla="*/ 110 h 2616"/>
                <a:gd name="T4" fmla="*/ 1624 w 1694"/>
                <a:gd name="T5" fmla="*/ 2616 h 2616"/>
                <a:gd name="T6" fmla="*/ 1694 w 1694"/>
                <a:gd name="T7" fmla="*/ 2616 h 2616"/>
                <a:gd name="T8" fmla="*/ 0 w 1694"/>
                <a:gd name="T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2616">
                  <a:moveTo>
                    <a:pt x="0" y="0"/>
                  </a:moveTo>
                  <a:lnTo>
                    <a:pt x="0" y="110"/>
                  </a:lnTo>
                  <a:lnTo>
                    <a:pt x="1624" y="2616"/>
                  </a:lnTo>
                  <a:lnTo>
                    <a:pt x="1694" y="26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0" y="2420"/>
              <a:ext cx="1518" cy="2342"/>
            </a:xfrm>
            <a:custGeom>
              <a:avLst/>
              <a:gdLst>
                <a:gd name="T0" fmla="*/ 0 w 1518"/>
                <a:gd name="T1" fmla="*/ 0 h 2342"/>
                <a:gd name="T2" fmla="*/ 0 w 1518"/>
                <a:gd name="T3" fmla="*/ 108 h 2342"/>
                <a:gd name="T4" fmla="*/ 1448 w 1518"/>
                <a:gd name="T5" fmla="*/ 2342 h 2342"/>
                <a:gd name="T6" fmla="*/ 1518 w 1518"/>
                <a:gd name="T7" fmla="*/ 2342 h 2342"/>
                <a:gd name="T8" fmla="*/ 0 w 1518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2342">
                  <a:moveTo>
                    <a:pt x="0" y="0"/>
                  </a:moveTo>
                  <a:lnTo>
                    <a:pt x="0" y="108"/>
                  </a:lnTo>
                  <a:lnTo>
                    <a:pt x="1448" y="2342"/>
                  </a:lnTo>
                  <a:lnTo>
                    <a:pt x="1518" y="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6"/>
            <p:cNvSpPr>
              <a:spLocks/>
            </p:cNvSpPr>
            <p:nvPr userDrawn="1"/>
          </p:nvSpPr>
          <p:spPr bwMode="auto">
            <a:xfrm>
              <a:off x="0" y="2420"/>
              <a:ext cx="1518" cy="2342"/>
            </a:xfrm>
            <a:custGeom>
              <a:avLst/>
              <a:gdLst>
                <a:gd name="T0" fmla="*/ 0 w 1518"/>
                <a:gd name="T1" fmla="*/ 0 h 2342"/>
                <a:gd name="T2" fmla="*/ 0 w 1518"/>
                <a:gd name="T3" fmla="*/ 108 h 2342"/>
                <a:gd name="T4" fmla="*/ 1448 w 1518"/>
                <a:gd name="T5" fmla="*/ 2342 h 2342"/>
                <a:gd name="T6" fmla="*/ 1518 w 1518"/>
                <a:gd name="T7" fmla="*/ 2342 h 2342"/>
                <a:gd name="T8" fmla="*/ 0 w 1518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8" h="2342">
                  <a:moveTo>
                    <a:pt x="0" y="0"/>
                  </a:moveTo>
                  <a:lnTo>
                    <a:pt x="0" y="108"/>
                  </a:lnTo>
                  <a:lnTo>
                    <a:pt x="1448" y="2342"/>
                  </a:lnTo>
                  <a:lnTo>
                    <a:pt x="1518" y="23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7"/>
            <p:cNvSpPr>
              <a:spLocks/>
            </p:cNvSpPr>
            <p:nvPr userDrawn="1"/>
          </p:nvSpPr>
          <p:spPr bwMode="auto">
            <a:xfrm>
              <a:off x="0" y="2692"/>
              <a:ext cx="1342" cy="2070"/>
            </a:xfrm>
            <a:custGeom>
              <a:avLst/>
              <a:gdLst>
                <a:gd name="T0" fmla="*/ 0 w 1342"/>
                <a:gd name="T1" fmla="*/ 0 h 2070"/>
                <a:gd name="T2" fmla="*/ 0 w 1342"/>
                <a:gd name="T3" fmla="*/ 108 h 2070"/>
                <a:gd name="T4" fmla="*/ 1272 w 1342"/>
                <a:gd name="T5" fmla="*/ 2070 h 2070"/>
                <a:gd name="T6" fmla="*/ 1342 w 1342"/>
                <a:gd name="T7" fmla="*/ 2070 h 2070"/>
                <a:gd name="T8" fmla="*/ 0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0" y="0"/>
                  </a:moveTo>
                  <a:lnTo>
                    <a:pt x="0" y="108"/>
                  </a:lnTo>
                  <a:lnTo>
                    <a:pt x="1272" y="2070"/>
                  </a:lnTo>
                  <a:lnTo>
                    <a:pt x="1342" y="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8"/>
            <p:cNvSpPr>
              <a:spLocks/>
            </p:cNvSpPr>
            <p:nvPr userDrawn="1"/>
          </p:nvSpPr>
          <p:spPr bwMode="auto">
            <a:xfrm>
              <a:off x="0" y="2692"/>
              <a:ext cx="1342" cy="2070"/>
            </a:xfrm>
            <a:custGeom>
              <a:avLst/>
              <a:gdLst>
                <a:gd name="T0" fmla="*/ 0 w 1342"/>
                <a:gd name="T1" fmla="*/ 0 h 2070"/>
                <a:gd name="T2" fmla="*/ 0 w 1342"/>
                <a:gd name="T3" fmla="*/ 108 h 2070"/>
                <a:gd name="T4" fmla="*/ 1272 w 1342"/>
                <a:gd name="T5" fmla="*/ 2070 h 2070"/>
                <a:gd name="T6" fmla="*/ 1342 w 1342"/>
                <a:gd name="T7" fmla="*/ 2070 h 2070"/>
                <a:gd name="T8" fmla="*/ 0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0" y="0"/>
                  </a:moveTo>
                  <a:lnTo>
                    <a:pt x="0" y="108"/>
                  </a:lnTo>
                  <a:lnTo>
                    <a:pt x="1272" y="2070"/>
                  </a:lnTo>
                  <a:lnTo>
                    <a:pt x="1342" y="207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9"/>
            <p:cNvSpPr>
              <a:spLocks/>
            </p:cNvSpPr>
            <p:nvPr userDrawn="1"/>
          </p:nvSpPr>
          <p:spPr bwMode="auto">
            <a:xfrm>
              <a:off x="0" y="2964"/>
              <a:ext cx="1166" cy="1798"/>
            </a:xfrm>
            <a:custGeom>
              <a:avLst/>
              <a:gdLst>
                <a:gd name="T0" fmla="*/ 0 w 1166"/>
                <a:gd name="T1" fmla="*/ 0 h 1798"/>
                <a:gd name="T2" fmla="*/ 0 w 1166"/>
                <a:gd name="T3" fmla="*/ 108 h 1798"/>
                <a:gd name="T4" fmla="*/ 1094 w 1166"/>
                <a:gd name="T5" fmla="*/ 1798 h 1798"/>
                <a:gd name="T6" fmla="*/ 1166 w 1166"/>
                <a:gd name="T7" fmla="*/ 1798 h 1798"/>
                <a:gd name="T8" fmla="*/ 0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0" y="0"/>
                  </a:moveTo>
                  <a:lnTo>
                    <a:pt x="0" y="108"/>
                  </a:lnTo>
                  <a:lnTo>
                    <a:pt x="1094" y="1798"/>
                  </a:lnTo>
                  <a:lnTo>
                    <a:pt x="1166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"/>
            <p:cNvSpPr>
              <a:spLocks/>
            </p:cNvSpPr>
            <p:nvPr userDrawn="1"/>
          </p:nvSpPr>
          <p:spPr bwMode="auto">
            <a:xfrm>
              <a:off x="0" y="2964"/>
              <a:ext cx="1166" cy="1798"/>
            </a:xfrm>
            <a:custGeom>
              <a:avLst/>
              <a:gdLst>
                <a:gd name="T0" fmla="*/ 0 w 1166"/>
                <a:gd name="T1" fmla="*/ 0 h 1798"/>
                <a:gd name="T2" fmla="*/ 0 w 1166"/>
                <a:gd name="T3" fmla="*/ 108 h 1798"/>
                <a:gd name="T4" fmla="*/ 1094 w 1166"/>
                <a:gd name="T5" fmla="*/ 1798 h 1798"/>
                <a:gd name="T6" fmla="*/ 1166 w 1166"/>
                <a:gd name="T7" fmla="*/ 1798 h 1798"/>
                <a:gd name="T8" fmla="*/ 0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0" y="0"/>
                  </a:moveTo>
                  <a:lnTo>
                    <a:pt x="0" y="108"/>
                  </a:lnTo>
                  <a:lnTo>
                    <a:pt x="1094" y="1798"/>
                  </a:lnTo>
                  <a:lnTo>
                    <a:pt x="1166" y="17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1"/>
            <p:cNvSpPr>
              <a:spLocks/>
            </p:cNvSpPr>
            <p:nvPr userDrawn="1"/>
          </p:nvSpPr>
          <p:spPr bwMode="auto">
            <a:xfrm>
              <a:off x="0" y="1602"/>
              <a:ext cx="2048" cy="3160"/>
            </a:xfrm>
            <a:custGeom>
              <a:avLst/>
              <a:gdLst>
                <a:gd name="T0" fmla="*/ 0 w 2048"/>
                <a:gd name="T1" fmla="*/ 0 h 3160"/>
                <a:gd name="T2" fmla="*/ 0 w 2048"/>
                <a:gd name="T3" fmla="*/ 110 h 3160"/>
                <a:gd name="T4" fmla="*/ 1978 w 2048"/>
                <a:gd name="T5" fmla="*/ 3160 h 3160"/>
                <a:gd name="T6" fmla="*/ 2048 w 2048"/>
                <a:gd name="T7" fmla="*/ 3160 h 3160"/>
                <a:gd name="T8" fmla="*/ 0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0" y="0"/>
                  </a:moveTo>
                  <a:lnTo>
                    <a:pt x="0" y="110"/>
                  </a:lnTo>
                  <a:lnTo>
                    <a:pt x="1978" y="3160"/>
                  </a:lnTo>
                  <a:lnTo>
                    <a:pt x="2048" y="3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2"/>
            <p:cNvSpPr>
              <a:spLocks/>
            </p:cNvSpPr>
            <p:nvPr userDrawn="1"/>
          </p:nvSpPr>
          <p:spPr bwMode="auto">
            <a:xfrm>
              <a:off x="0" y="1602"/>
              <a:ext cx="2048" cy="3160"/>
            </a:xfrm>
            <a:custGeom>
              <a:avLst/>
              <a:gdLst>
                <a:gd name="T0" fmla="*/ 0 w 2048"/>
                <a:gd name="T1" fmla="*/ 0 h 3160"/>
                <a:gd name="T2" fmla="*/ 0 w 2048"/>
                <a:gd name="T3" fmla="*/ 110 h 3160"/>
                <a:gd name="T4" fmla="*/ 1978 w 2048"/>
                <a:gd name="T5" fmla="*/ 3160 h 3160"/>
                <a:gd name="T6" fmla="*/ 2048 w 2048"/>
                <a:gd name="T7" fmla="*/ 3160 h 3160"/>
                <a:gd name="T8" fmla="*/ 0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0" y="0"/>
                  </a:moveTo>
                  <a:lnTo>
                    <a:pt x="0" y="110"/>
                  </a:lnTo>
                  <a:lnTo>
                    <a:pt x="1978" y="3160"/>
                  </a:lnTo>
                  <a:lnTo>
                    <a:pt x="2048" y="31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3"/>
            <p:cNvSpPr>
              <a:spLocks/>
            </p:cNvSpPr>
            <p:nvPr userDrawn="1"/>
          </p:nvSpPr>
          <p:spPr bwMode="auto">
            <a:xfrm>
              <a:off x="0" y="1874"/>
              <a:ext cx="1872" cy="2888"/>
            </a:xfrm>
            <a:custGeom>
              <a:avLst/>
              <a:gdLst>
                <a:gd name="T0" fmla="*/ 0 w 1872"/>
                <a:gd name="T1" fmla="*/ 0 h 2888"/>
                <a:gd name="T2" fmla="*/ 0 w 1872"/>
                <a:gd name="T3" fmla="*/ 110 h 2888"/>
                <a:gd name="T4" fmla="*/ 1800 w 1872"/>
                <a:gd name="T5" fmla="*/ 2888 h 2888"/>
                <a:gd name="T6" fmla="*/ 1872 w 1872"/>
                <a:gd name="T7" fmla="*/ 2888 h 2888"/>
                <a:gd name="T8" fmla="*/ 0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0" y="0"/>
                  </a:moveTo>
                  <a:lnTo>
                    <a:pt x="0" y="110"/>
                  </a:lnTo>
                  <a:lnTo>
                    <a:pt x="1800" y="2888"/>
                  </a:lnTo>
                  <a:lnTo>
                    <a:pt x="1872" y="2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4"/>
            <p:cNvSpPr>
              <a:spLocks/>
            </p:cNvSpPr>
            <p:nvPr userDrawn="1"/>
          </p:nvSpPr>
          <p:spPr bwMode="auto">
            <a:xfrm>
              <a:off x="0" y="1874"/>
              <a:ext cx="1872" cy="2888"/>
            </a:xfrm>
            <a:custGeom>
              <a:avLst/>
              <a:gdLst>
                <a:gd name="T0" fmla="*/ 0 w 1872"/>
                <a:gd name="T1" fmla="*/ 0 h 2888"/>
                <a:gd name="T2" fmla="*/ 0 w 1872"/>
                <a:gd name="T3" fmla="*/ 110 h 2888"/>
                <a:gd name="T4" fmla="*/ 1800 w 1872"/>
                <a:gd name="T5" fmla="*/ 2888 h 2888"/>
                <a:gd name="T6" fmla="*/ 1872 w 1872"/>
                <a:gd name="T7" fmla="*/ 2888 h 2888"/>
                <a:gd name="T8" fmla="*/ 0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0" y="0"/>
                  </a:moveTo>
                  <a:lnTo>
                    <a:pt x="0" y="110"/>
                  </a:lnTo>
                  <a:lnTo>
                    <a:pt x="1800" y="2888"/>
                  </a:lnTo>
                  <a:lnTo>
                    <a:pt x="1872" y="28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5"/>
            <p:cNvSpPr>
              <a:spLocks/>
            </p:cNvSpPr>
            <p:nvPr userDrawn="1"/>
          </p:nvSpPr>
          <p:spPr bwMode="auto">
            <a:xfrm>
              <a:off x="0" y="3508"/>
              <a:ext cx="812" cy="1254"/>
            </a:xfrm>
            <a:custGeom>
              <a:avLst/>
              <a:gdLst>
                <a:gd name="T0" fmla="*/ 0 w 812"/>
                <a:gd name="T1" fmla="*/ 0 h 1254"/>
                <a:gd name="T2" fmla="*/ 0 w 812"/>
                <a:gd name="T3" fmla="*/ 110 h 1254"/>
                <a:gd name="T4" fmla="*/ 742 w 812"/>
                <a:gd name="T5" fmla="*/ 1254 h 1254"/>
                <a:gd name="T6" fmla="*/ 812 w 812"/>
                <a:gd name="T7" fmla="*/ 1254 h 1254"/>
                <a:gd name="T8" fmla="*/ 0 w 812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254">
                  <a:moveTo>
                    <a:pt x="0" y="0"/>
                  </a:moveTo>
                  <a:lnTo>
                    <a:pt x="0" y="110"/>
                  </a:lnTo>
                  <a:lnTo>
                    <a:pt x="742" y="1254"/>
                  </a:lnTo>
                  <a:lnTo>
                    <a:pt x="812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6"/>
            <p:cNvSpPr>
              <a:spLocks/>
            </p:cNvSpPr>
            <p:nvPr userDrawn="1"/>
          </p:nvSpPr>
          <p:spPr bwMode="auto">
            <a:xfrm>
              <a:off x="0" y="3508"/>
              <a:ext cx="812" cy="1254"/>
            </a:xfrm>
            <a:custGeom>
              <a:avLst/>
              <a:gdLst>
                <a:gd name="T0" fmla="*/ 0 w 812"/>
                <a:gd name="T1" fmla="*/ 0 h 1254"/>
                <a:gd name="T2" fmla="*/ 0 w 812"/>
                <a:gd name="T3" fmla="*/ 110 h 1254"/>
                <a:gd name="T4" fmla="*/ 742 w 812"/>
                <a:gd name="T5" fmla="*/ 1254 h 1254"/>
                <a:gd name="T6" fmla="*/ 812 w 812"/>
                <a:gd name="T7" fmla="*/ 1254 h 1254"/>
                <a:gd name="T8" fmla="*/ 0 w 812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254">
                  <a:moveTo>
                    <a:pt x="0" y="0"/>
                  </a:moveTo>
                  <a:lnTo>
                    <a:pt x="0" y="110"/>
                  </a:lnTo>
                  <a:lnTo>
                    <a:pt x="742" y="1254"/>
                  </a:lnTo>
                  <a:lnTo>
                    <a:pt x="812" y="12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7"/>
            <p:cNvSpPr>
              <a:spLocks/>
            </p:cNvSpPr>
            <p:nvPr userDrawn="1"/>
          </p:nvSpPr>
          <p:spPr bwMode="auto">
            <a:xfrm>
              <a:off x="0" y="4052"/>
              <a:ext cx="460" cy="710"/>
            </a:xfrm>
            <a:custGeom>
              <a:avLst/>
              <a:gdLst>
                <a:gd name="T0" fmla="*/ 0 w 460"/>
                <a:gd name="T1" fmla="*/ 0 h 710"/>
                <a:gd name="T2" fmla="*/ 0 w 460"/>
                <a:gd name="T3" fmla="*/ 110 h 710"/>
                <a:gd name="T4" fmla="*/ 388 w 460"/>
                <a:gd name="T5" fmla="*/ 710 h 710"/>
                <a:gd name="T6" fmla="*/ 460 w 460"/>
                <a:gd name="T7" fmla="*/ 710 h 710"/>
                <a:gd name="T8" fmla="*/ 0 w 46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10">
                  <a:moveTo>
                    <a:pt x="0" y="0"/>
                  </a:moveTo>
                  <a:lnTo>
                    <a:pt x="0" y="110"/>
                  </a:lnTo>
                  <a:lnTo>
                    <a:pt x="388" y="710"/>
                  </a:lnTo>
                  <a:lnTo>
                    <a:pt x="46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8"/>
            <p:cNvSpPr>
              <a:spLocks/>
            </p:cNvSpPr>
            <p:nvPr userDrawn="1"/>
          </p:nvSpPr>
          <p:spPr bwMode="auto">
            <a:xfrm>
              <a:off x="0" y="4052"/>
              <a:ext cx="460" cy="710"/>
            </a:xfrm>
            <a:custGeom>
              <a:avLst/>
              <a:gdLst>
                <a:gd name="T0" fmla="*/ 0 w 460"/>
                <a:gd name="T1" fmla="*/ 0 h 710"/>
                <a:gd name="T2" fmla="*/ 0 w 460"/>
                <a:gd name="T3" fmla="*/ 110 h 710"/>
                <a:gd name="T4" fmla="*/ 388 w 460"/>
                <a:gd name="T5" fmla="*/ 710 h 710"/>
                <a:gd name="T6" fmla="*/ 460 w 460"/>
                <a:gd name="T7" fmla="*/ 710 h 710"/>
                <a:gd name="T8" fmla="*/ 0 w 46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10">
                  <a:moveTo>
                    <a:pt x="0" y="0"/>
                  </a:moveTo>
                  <a:lnTo>
                    <a:pt x="0" y="110"/>
                  </a:lnTo>
                  <a:lnTo>
                    <a:pt x="388" y="710"/>
                  </a:lnTo>
                  <a:lnTo>
                    <a:pt x="460" y="7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9"/>
            <p:cNvSpPr>
              <a:spLocks/>
            </p:cNvSpPr>
            <p:nvPr userDrawn="1"/>
          </p:nvSpPr>
          <p:spPr bwMode="auto">
            <a:xfrm>
              <a:off x="0" y="4326"/>
              <a:ext cx="282" cy="436"/>
            </a:xfrm>
            <a:custGeom>
              <a:avLst/>
              <a:gdLst>
                <a:gd name="T0" fmla="*/ 0 w 282"/>
                <a:gd name="T1" fmla="*/ 0 h 436"/>
                <a:gd name="T2" fmla="*/ 0 w 282"/>
                <a:gd name="T3" fmla="*/ 108 h 436"/>
                <a:gd name="T4" fmla="*/ 212 w 282"/>
                <a:gd name="T5" fmla="*/ 436 h 436"/>
                <a:gd name="T6" fmla="*/ 282 w 282"/>
                <a:gd name="T7" fmla="*/ 436 h 436"/>
                <a:gd name="T8" fmla="*/ 0 w 282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36">
                  <a:moveTo>
                    <a:pt x="0" y="0"/>
                  </a:moveTo>
                  <a:lnTo>
                    <a:pt x="0" y="108"/>
                  </a:lnTo>
                  <a:lnTo>
                    <a:pt x="212" y="436"/>
                  </a:lnTo>
                  <a:lnTo>
                    <a:pt x="282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0"/>
            <p:cNvSpPr>
              <a:spLocks/>
            </p:cNvSpPr>
            <p:nvPr userDrawn="1"/>
          </p:nvSpPr>
          <p:spPr bwMode="auto">
            <a:xfrm>
              <a:off x="0" y="4326"/>
              <a:ext cx="282" cy="436"/>
            </a:xfrm>
            <a:custGeom>
              <a:avLst/>
              <a:gdLst>
                <a:gd name="T0" fmla="*/ 0 w 282"/>
                <a:gd name="T1" fmla="*/ 0 h 436"/>
                <a:gd name="T2" fmla="*/ 0 w 282"/>
                <a:gd name="T3" fmla="*/ 108 h 436"/>
                <a:gd name="T4" fmla="*/ 212 w 282"/>
                <a:gd name="T5" fmla="*/ 436 h 436"/>
                <a:gd name="T6" fmla="*/ 282 w 282"/>
                <a:gd name="T7" fmla="*/ 436 h 436"/>
                <a:gd name="T8" fmla="*/ 0 w 282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36">
                  <a:moveTo>
                    <a:pt x="0" y="0"/>
                  </a:moveTo>
                  <a:lnTo>
                    <a:pt x="0" y="108"/>
                  </a:lnTo>
                  <a:lnTo>
                    <a:pt x="212" y="436"/>
                  </a:lnTo>
                  <a:lnTo>
                    <a:pt x="282" y="4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1"/>
            <p:cNvSpPr>
              <a:spLocks/>
            </p:cNvSpPr>
            <p:nvPr userDrawn="1"/>
          </p:nvSpPr>
          <p:spPr bwMode="auto">
            <a:xfrm>
              <a:off x="0" y="3236"/>
              <a:ext cx="988" cy="1526"/>
            </a:xfrm>
            <a:custGeom>
              <a:avLst/>
              <a:gdLst>
                <a:gd name="T0" fmla="*/ 0 w 988"/>
                <a:gd name="T1" fmla="*/ 0 h 1526"/>
                <a:gd name="T2" fmla="*/ 0 w 988"/>
                <a:gd name="T3" fmla="*/ 110 h 1526"/>
                <a:gd name="T4" fmla="*/ 918 w 988"/>
                <a:gd name="T5" fmla="*/ 1526 h 1526"/>
                <a:gd name="T6" fmla="*/ 988 w 988"/>
                <a:gd name="T7" fmla="*/ 1526 h 1526"/>
                <a:gd name="T8" fmla="*/ 0 w 988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1526">
                  <a:moveTo>
                    <a:pt x="0" y="0"/>
                  </a:moveTo>
                  <a:lnTo>
                    <a:pt x="0" y="110"/>
                  </a:lnTo>
                  <a:lnTo>
                    <a:pt x="918" y="1526"/>
                  </a:lnTo>
                  <a:lnTo>
                    <a:pt x="988" y="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2"/>
            <p:cNvSpPr>
              <a:spLocks/>
            </p:cNvSpPr>
            <p:nvPr userDrawn="1"/>
          </p:nvSpPr>
          <p:spPr bwMode="auto">
            <a:xfrm>
              <a:off x="0" y="3236"/>
              <a:ext cx="988" cy="1526"/>
            </a:xfrm>
            <a:custGeom>
              <a:avLst/>
              <a:gdLst>
                <a:gd name="T0" fmla="*/ 0 w 988"/>
                <a:gd name="T1" fmla="*/ 0 h 1526"/>
                <a:gd name="T2" fmla="*/ 0 w 988"/>
                <a:gd name="T3" fmla="*/ 110 h 1526"/>
                <a:gd name="T4" fmla="*/ 918 w 988"/>
                <a:gd name="T5" fmla="*/ 1526 h 1526"/>
                <a:gd name="T6" fmla="*/ 988 w 988"/>
                <a:gd name="T7" fmla="*/ 1526 h 1526"/>
                <a:gd name="T8" fmla="*/ 0 w 988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1526">
                  <a:moveTo>
                    <a:pt x="0" y="0"/>
                  </a:moveTo>
                  <a:lnTo>
                    <a:pt x="0" y="110"/>
                  </a:lnTo>
                  <a:lnTo>
                    <a:pt x="918" y="1526"/>
                  </a:lnTo>
                  <a:lnTo>
                    <a:pt x="988" y="15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3"/>
            <p:cNvSpPr>
              <a:spLocks/>
            </p:cNvSpPr>
            <p:nvPr userDrawn="1"/>
          </p:nvSpPr>
          <p:spPr bwMode="auto">
            <a:xfrm>
              <a:off x="0" y="4598"/>
              <a:ext cx="106" cy="164"/>
            </a:xfrm>
            <a:custGeom>
              <a:avLst/>
              <a:gdLst>
                <a:gd name="T0" fmla="*/ 0 w 106"/>
                <a:gd name="T1" fmla="*/ 0 h 164"/>
                <a:gd name="T2" fmla="*/ 0 w 106"/>
                <a:gd name="T3" fmla="*/ 108 h 164"/>
                <a:gd name="T4" fmla="*/ 36 w 106"/>
                <a:gd name="T5" fmla="*/ 164 h 164"/>
                <a:gd name="T6" fmla="*/ 106 w 106"/>
                <a:gd name="T7" fmla="*/ 164 h 164"/>
                <a:gd name="T8" fmla="*/ 0 w 10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0" y="108"/>
                  </a:lnTo>
                  <a:lnTo>
                    <a:pt x="36" y="164"/>
                  </a:lnTo>
                  <a:lnTo>
                    <a:pt x="10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4"/>
            <p:cNvSpPr>
              <a:spLocks/>
            </p:cNvSpPr>
            <p:nvPr userDrawn="1"/>
          </p:nvSpPr>
          <p:spPr bwMode="auto">
            <a:xfrm>
              <a:off x="0" y="4598"/>
              <a:ext cx="106" cy="164"/>
            </a:xfrm>
            <a:custGeom>
              <a:avLst/>
              <a:gdLst>
                <a:gd name="T0" fmla="*/ 0 w 106"/>
                <a:gd name="T1" fmla="*/ 0 h 164"/>
                <a:gd name="T2" fmla="*/ 0 w 106"/>
                <a:gd name="T3" fmla="*/ 108 h 164"/>
                <a:gd name="T4" fmla="*/ 36 w 106"/>
                <a:gd name="T5" fmla="*/ 164 h 164"/>
                <a:gd name="T6" fmla="*/ 106 w 106"/>
                <a:gd name="T7" fmla="*/ 164 h 164"/>
                <a:gd name="T8" fmla="*/ 0 w 10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0" y="108"/>
                  </a:lnTo>
                  <a:lnTo>
                    <a:pt x="36" y="164"/>
                  </a:lnTo>
                  <a:lnTo>
                    <a:pt x="106" y="1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5"/>
            <p:cNvSpPr>
              <a:spLocks/>
            </p:cNvSpPr>
            <p:nvPr userDrawn="1"/>
          </p:nvSpPr>
          <p:spPr bwMode="auto">
            <a:xfrm>
              <a:off x="0" y="1330"/>
              <a:ext cx="2224" cy="3432"/>
            </a:xfrm>
            <a:custGeom>
              <a:avLst/>
              <a:gdLst>
                <a:gd name="T0" fmla="*/ 0 w 2224"/>
                <a:gd name="T1" fmla="*/ 0 h 3432"/>
                <a:gd name="T2" fmla="*/ 0 w 2224"/>
                <a:gd name="T3" fmla="*/ 108 h 3432"/>
                <a:gd name="T4" fmla="*/ 2154 w 2224"/>
                <a:gd name="T5" fmla="*/ 3432 h 3432"/>
                <a:gd name="T6" fmla="*/ 2224 w 2224"/>
                <a:gd name="T7" fmla="*/ 3432 h 3432"/>
                <a:gd name="T8" fmla="*/ 0 w 2224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4" h="3432">
                  <a:moveTo>
                    <a:pt x="0" y="0"/>
                  </a:moveTo>
                  <a:lnTo>
                    <a:pt x="0" y="108"/>
                  </a:lnTo>
                  <a:lnTo>
                    <a:pt x="2154" y="3432"/>
                  </a:lnTo>
                  <a:lnTo>
                    <a:pt x="2224" y="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6"/>
            <p:cNvSpPr>
              <a:spLocks/>
            </p:cNvSpPr>
            <p:nvPr userDrawn="1"/>
          </p:nvSpPr>
          <p:spPr bwMode="auto">
            <a:xfrm>
              <a:off x="0" y="1330"/>
              <a:ext cx="2224" cy="3432"/>
            </a:xfrm>
            <a:custGeom>
              <a:avLst/>
              <a:gdLst>
                <a:gd name="T0" fmla="*/ 0 w 2224"/>
                <a:gd name="T1" fmla="*/ 0 h 3432"/>
                <a:gd name="T2" fmla="*/ 0 w 2224"/>
                <a:gd name="T3" fmla="*/ 108 h 3432"/>
                <a:gd name="T4" fmla="*/ 2154 w 2224"/>
                <a:gd name="T5" fmla="*/ 3432 h 3432"/>
                <a:gd name="T6" fmla="*/ 2224 w 2224"/>
                <a:gd name="T7" fmla="*/ 3432 h 3432"/>
                <a:gd name="T8" fmla="*/ 0 w 2224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4" h="3432">
                  <a:moveTo>
                    <a:pt x="0" y="0"/>
                  </a:moveTo>
                  <a:lnTo>
                    <a:pt x="0" y="108"/>
                  </a:lnTo>
                  <a:lnTo>
                    <a:pt x="2154" y="3432"/>
                  </a:lnTo>
                  <a:lnTo>
                    <a:pt x="2224" y="34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7"/>
            <p:cNvSpPr>
              <a:spLocks/>
            </p:cNvSpPr>
            <p:nvPr userDrawn="1"/>
          </p:nvSpPr>
          <p:spPr bwMode="auto">
            <a:xfrm>
              <a:off x="0" y="3780"/>
              <a:ext cx="636" cy="982"/>
            </a:xfrm>
            <a:custGeom>
              <a:avLst/>
              <a:gdLst>
                <a:gd name="T0" fmla="*/ 0 w 636"/>
                <a:gd name="T1" fmla="*/ 0 h 982"/>
                <a:gd name="T2" fmla="*/ 0 w 636"/>
                <a:gd name="T3" fmla="*/ 110 h 982"/>
                <a:gd name="T4" fmla="*/ 566 w 636"/>
                <a:gd name="T5" fmla="*/ 982 h 982"/>
                <a:gd name="T6" fmla="*/ 636 w 636"/>
                <a:gd name="T7" fmla="*/ 982 h 982"/>
                <a:gd name="T8" fmla="*/ 0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0" y="0"/>
                  </a:moveTo>
                  <a:lnTo>
                    <a:pt x="0" y="110"/>
                  </a:lnTo>
                  <a:lnTo>
                    <a:pt x="566" y="982"/>
                  </a:lnTo>
                  <a:lnTo>
                    <a:pt x="636" y="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8"/>
            <p:cNvSpPr>
              <a:spLocks/>
            </p:cNvSpPr>
            <p:nvPr userDrawn="1"/>
          </p:nvSpPr>
          <p:spPr bwMode="auto">
            <a:xfrm>
              <a:off x="0" y="3780"/>
              <a:ext cx="636" cy="982"/>
            </a:xfrm>
            <a:custGeom>
              <a:avLst/>
              <a:gdLst>
                <a:gd name="T0" fmla="*/ 0 w 636"/>
                <a:gd name="T1" fmla="*/ 0 h 982"/>
                <a:gd name="T2" fmla="*/ 0 w 636"/>
                <a:gd name="T3" fmla="*/ 110 h 982"/>
                <a:gd name="T4" fmla="*/ 566 w 636"/>
                <a:gd name="T5" fmla="*/ 982 h 982"/>
                <a:gd name="T6" fmla="*/ 636 w 636"/>
                <a:gd name="T7" fmla="*/ 982 h 982"/>
                <a:gd name="T8" fmla="*/ 0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0" y="0"/>
                  </a:moveTo>
                  <a:lnTo>
                    <a:pt x="0" y="110"/>
                  </a:lnTo>
                  <a:lnTo>
                    <a:pt x="566" y="982"/>
                  </a:lnTo>
                  <a:lnTo>
                    <a:pt x="636" y="9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9"/>
            <p:cNvSpPr>
              <a:spLocks/>
            </p:cNvSpPr>
            <p:nvPr userDrawn="1"/>
          </p:nvSpPr>
          <p:spPr bwMode="auto">
            <a:xfrm>
              <a:off x="83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0"/>
            <p:cNvSpPr>
              <a:spLocks/>
            </p:cNvSpPr>
            <p:nvPr userDrawn="1"/>
          </p:nvSpPr>
          <p:spPr bwMode="auto">
            <a:xfrm>
              <a:off x="83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1"/>
            <p:cNvSpPr>
              <a:spLocks/>
            </p:cNvSpPr>
            <p:nvPr userDrawn="1"/>
          </p:nvSpPr>
          <p:spPr bwMode="auto">
            <a:xfrm>
              <a:off x="1008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2"/>
            <p:cNvSpPr>
              <a:spLocks/>
            </p:cNvSpPr>
            <p:nvPr userDrawn="1"/>
          </p:nvSpPr>
          <p:spPr bwMode="auto">
            <a:xfrm>
              <a:off x="1008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3"/>
            <p:cNvSpPr>
              <a:spLocks/>
            </p:cNvSpPr>
            <p:nvPr userDrawn="1"/>
          </p:nvSpPr>
          <p:spPr bwMode="auto">
            <a:xfrm>
              <a:off x="0" y="1058"/>
              <a:ext cx="2400" cy="3704"/>
            </a:xfrm>
            <a:custGeom>
              <a:avLst/>
              <a:gdLst>
                <a:gd name="T0" fmla="*/ 0 w 2400"/>
                <a:gd name="T1" fmla="*/ 0 h 3704"/>
                <a:gd name="T2" fmla="*/ 0 w 2400"/>
                <a:gd name="T3" fmla="*/ 108 h 3704"/>
                <a:gd name="T4" fmla="*/ 2330 w 2400"/>
                <a:gd name="T5" fmla="*/ 3704 h 3704"/>
                <a:gd name="T6" fmla="*/ 2400 w 2400"/>
                <a:gd name="T7" fmla="*/ 3704 h 3704"/>
                <a:gd name="T8" fmla="*/ 0 w 2400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3704">
                  <a:moveTo>
                    <a:pt x="0" y="0"/>
                  </a:moveTo>
                  <a:lnTo>
                    <a:pt x="0" y="108"/>
                  </a:lnTo>
                  <a:lnTo>
                    <a:pt x="2330" y="3704"/>
                  </a:lnTo>
                  <a:lnTo>
                    <a:pt x="2400" y="37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4"/>
            <p:cNvSpPr>
              <a:spLocks/>
            </p:cNvSpPr>
            <p:nvPr userDrawn="1"/>
          </p:nvSpPr>
          <p:spPr bwMode="auto">
            <a:xfrm>
              <a:off x="0" y="1058"/>
              <a:ext cx="2400" cy="3704"/>
            </a:xfrm>
            <a:custGeom>
              <a:avLst/>
              <a:gdLst>
                <a:gd name="T0" fmla="*/ 0 w 2400"/>
                <a:gd name="T1" fmla="*/ 0 h 3704"/>
                <a:gd name="T2" fmla="*/ 0 w 2400"/>
                <a:gd name="T3" fmla="*/ 108 h 3704"/>
                <a:gd name="T4" fmla="*/ 2330 w 2400"/>
                <a:gd name="T5" fmla="*/ 3704 h 3704"/>
                <a:gd name="T6" fmla="*/ 2400 w 2400"/>
                <a:gd name="T7" fmla="*/ 3704 h 3704"/>
                <a:gd name="T8" fmla="*/ 0 w 2400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3704">
                  <a:moveTo>
                    <a:pt x="0" y="0"/>
                  </a:moveTo>
                  <a:lnTo>
                    <a:pt x="0" y="108"/>
                  </a:lnTo>
                  <a:lnTo>
                    <a:pt x="2330" y="3704"/>
                  </a:lnTo>
                  <a:lnTo>
                    <a:pt x="2400" y="370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5"/>
            <p:cNvSpPr>
              <a:spLocks/>
            </p:cNvSpPr>
            <p:nvPr userDrawn="1"/>
          </p:nvSpPr>
          <p:spPr bwMode="auto">
            <a:xfrm>
              <a:off x="1714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6"/>
            <p:cNvSpPr>
              <a:spLocks/>
            </p:cNvSpPr>
            <p:nvPr userDrawn="1"/>
          </p:nvSpPr>
          <p:spPr bwMode="auto">
            <a:xfrm>
              <a:off x="1714" y="0"/>
              <a:ext cx="3158" cy="4762"/>
            </a:xfrm>
            <a:custGeom>
              <a:avLst/>
              <a:gdLst>
                <a:gd name="T0" fmla="*/ 70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0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7"/>
            <p:cNvSpPr>
              <a:spLocks/>
            </p:cNvSpPr>
            <p:nvPr userDrawn="1"/>
          </p:nvSpPr>
          <p:spPr bwMode="auto">
            <a:xfrm>
              <a:off x="65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8"/>
            <p:cNvSpPr>
              <a:spLocks/>
            </p:cNvSpPr>
            <p:nvPr userDrawn="1"/>
          </p:nvSpPr>
          <p:spPr bwMode="auto">
            <a:xfrm>
              <a:off x="65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9"/>
            <p:cNvSpPr>
              <a:spLocks/>
            </p:cNvSpPr>
            <p:nvPr userDrawn="1"/>
          </p:nvSpPr>
          <p:spPr bwMode="auto">
            <a:xfrm>
              <a:off x="153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1538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136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2"/>
            <p:cNvSpPr>
              <a:spLocks/>
            </p:cNvSpPr>
            <p:nvPr userDrawn="1"/>
          </p:nvSpPr>
          <p:spPr bwMode="auto">
            <a:xfrm>
              <a:off x="1362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1184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4"/>
            <p:cNvSpPr>
              <a:spLocks/>
            </p:cNvSpPr>
            <p:nvPr userDrawn="1"/>
          </p:nvSpPr>
          <p:spPr bwMode="auto">
            <a:xfrm>
              <a:off x="1184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8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8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5"/>
            <p:cNvSpPr>
              <a:spLocks/>
            </p:cNvSpPr>
            <p:nvPr userDrawn="1"/>
          </p:nvSpPr>
          <p:spPr bwMode="auto">
            <a:xfrm>
              <a:off x="0" y="0"/>
              <a:ext cx="3106" cy="4762"/>
            </a:xfrm>
            <a:custGeom>
              <a:avLst/>
              <a:gdLst>
                <a:gd name="T0" fmla="*/ 20 w 3106"/>
                <a:gd name="T1" fmla="*/ 0 h 4762"/>
                <a:gd name="T2" fmla="*/ 0 w 3106"/>
                <a:gd name="T3" fmla="*/ 0 h 4762"/>
                <a:gd name="T4" fmla="*/ 0 w 3106"/>
                <a:gd name="T5" fmla="*/ 78 h 4762"/>
                <a:gd name="T6" fmla="*/ 3036 w 3106"/>
                <a:gd name="T7" fmla="*/ 4762 h 4762"/>
                <a:gd name="T8" fmla="*/ 3106 w 3106"/>
                <a:gd name="T9" fmla="*/ 4762 h 4762"/>
                <a:gd name="T10" fmla="*/ 20 w 3106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6" h="4762">
                  <a:moveTo>
                    <a:pt x="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036" y="4762"/>
                  </a:lnTo>
                  <a:lnTo>
                    <a:pt x="3106" y="476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6"/>
            <p:cNvSpPr>
              <a:spLocks/>
            </p:cNvSpPr>
            <p:nvPr userDrawn="1"/>
          </p:nvSpPr>
          <p:spPr bwMode="auto">
            <a:xfrm>
              <a:off x="0" y="0"/>
              <a:ext cx="3106" cy="4762"/>
            </a:xfrm>
            <a:custGeom>
              <a:avLst/>
              <a:gdLst>
                <a:gd name="T0" fmla="*/ 20 w 3106"/>
                <a:gd name="T1" fmla="*/ 0 h 4762"/>
                <a:gd name="T2" fmla="*/ 0 w 3106"/>
                <a:gd name="T3" fmla="*/ 0 h 4762"/>
                <a:gd name="T4" fmla="*/ 0 w 3106"/>
                <a:gd name="T5" fmla="*/ 78 h 4762"/>
                <a:gd name="T6" fmla="*/ 3036 w 3106"/>
                <a:gd name="T7" fmla="*/ 4762 h 4762"/>
                <a:gd name="T8" fmla="*/ 3106 w 3106"/>
                <a:gd name="T9" fmla="*/ 4762 h 4762"/>
                <a:gd name="T10" fmla="*/ 20 w 3106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6" h="4762">
                  <a:moveTo>
                    <a:pt x="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036" y="4762"/>
                  </a:lnTo>
                  <a:lnTo>
                    <a:pt x="3106" y="476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0" y="240"/>
              <a:ext cx="2930" cy="4522"/>
            </a:xfrm>
            <a:custGeom>
              <a:avLst/>
              <a:gdLst>
                <a:gd name="T0" fmla="*/ 0 w 2930"/>
                <a:gd name="T1" fmla="*/ 0 h 4522"/>
                <a:gd name="T2" fmla="*/ 0 w 2930"/>
                <a:gd name="T3" fmla="*/ 110 h 4522"/>
                <a:gd name="T4" fmla="*/ 2860 w 2930"/>
                <a:gd name="T5" fmla="*/ 4522 h 4522"/>
                <a:gd name="T6" fmla="*/ 2930 w 2930"/>
                <a:gd name="T7" fmla="*/ 4522 h 4522"/>
                <a:gd name="T8" fmla="*/ 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0" y="0"/>
                  </a:moveTo>
                  <a:lnTo>
                    <a:pt x="0" y="110"/>
                  </a:lnTo>
                  <a:lnTo>
                    <a:pt x="2860" y="4522"/>
                  </a:lnTo>
                  <a:lnTo>
                    <a:pt x="2930" y="4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0" y="240"/>
              <a:ext cx="2930" cy="4522"/>
            </a:xfrm>
            <a:custGeom>
              <a:avLst/>
              <a:gdLst>
                <a:gd name="T0" fmla="*/ 0 w 2930"/>
                <a:gd name="T1" fmla="*/ 0 h 4522"/>
                <a:gd name="T2" fmla="*/ 0 w 2930"/>
                <a:gd name="T3" fmla="*/ 110 h 4522"/>
                <a:gd name="T4" fmla="*/ 2860 w 2930"/>
                <a:gd name="T5" fmla="*/ 4522 h 4522"/>
                <a:gd name="T6" fmla="*/ 2930 w 2930"/>
                <a:gd name="T7" fmla="*/ 4522 h 4522"/>
                <a:gd name="T8" fmla="*/ 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0" y="0"/>
                  </a:moveTo>
                  <a:lnTo>
                    <a:pt x="0" y="110"/>
                  </a:lnTo>
                  <a:lnTo>
                    <a:pt x="2860" y="4522"/>
                  </a:lnTo>
                  <a:lnTo>
                    <a:pt x="2930" y="45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9"/>
            <p:cNvSpPr>
              <a:spLocks/>
            </p:cNvSpPr>
            <p:nvPr userDrawn="1"/>
          </p:nvSpPr>
          <p:spPr bwMode="auto">
            <a:xfrm>
              <a:off x="0" y="514"/>
              <a:ext cx="2754" cy="4248"/>
            </a:xfrm>
            <a:custGeom>
              <a:avLst/>
              <a:gdLst>
                <a:gd name="T0" fmla="*/ 0 w 2754"/>
                <a:gd name="T1" fmla="*/ 0 h 4248"/>
                <a:gd name="T2" fmla="*/ 0 w 2754"/>
                <a:gd name="T3" fmla="*/ 108 h 4248"/>
                <a:gd name="T4" fmla="*/ 2682 w 2754"/>
                <a:gd name="T5" fmla="*/ 4248 h 4248"/>
                <a:gd name="T6" fmla="*/ 2754 w 2754"/>
                <a:gd name="T7" fmla="*/ 4248 h 4248"/>
                <a:gd name="T8" fmla="*/ 0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0" y="0"/>
                  </a:moveTo>
                  <a:lnTo>
                    <a:pt x="0" y="108"/>
                  </a:lnTo>
                  <a:lnTo>
                    <a:pt x="2682" y="4248"/>
                  </a:lnTo>
                  <a:lnTo>
                    <a:pt x="2754" y="4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0"/>
            <p:cNvSpPr>
              <a:spLocks/>
            </p:cNvSpPr>
            <p:nvPr userDrawn="1"/>
          </p:nvSpPr>
          <p:spPr bwMode="auto">
            <a:xfrm>
              <a:off x="0" y="514"/>
              <a:ext cx="2754" cy="4248"/>
            </a:xfrm>
            <a:custGeom>
              <a:avLst/>
              <a:gdLst>
                <a:gd name="T0" fmla="*/ 0 w 2754"/>
                <a:gd name="T1" fmla="*/ 0 h 4248"/>
                <a:gd name="T2" fmla="*/ 0 w 2754"/>
                <a:gd name="T3" fmla="*/ 108 h 4248"/>
                <a:gd name="T4" fmla="*/ 2682 w 2754"/>
                <a:gd name="T5" fmla="*/ 4248 h 4248"/>
                <a:gd name="T6" fmla="*/ 2754 w 2754"/>
                <a:gd name="T7" fmla="*/ 4248 h 4248"/>
                <a:gd name="T8" fmla="*/ 0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0" y="0"/>
                  </a:moveTo>
                  <a:lnTo>
                    <a:pt x="0" y="108"/>
                  </a:lnTo>
                  <a:lnTo>
                    <a:pt x="2682" y="4248"/>
                  </a:lnTo>
                  <a:lnTo>
                    <a:pt x="2754" y="4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1"/>
            <p:cNvSpPr>
              <a:spLocks/>
            </p:cNvSpPr>
            <p:nvPr userDrawn="1"/>
          </p:nvSpPr>
          <p:spPr bwMode="auto">
            <a:xfrm>
              <a:off x="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126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3"/>
            <p:cNvSpPr>
              <a:spLocks/>
            </p:cNvSpPr>
            <p:nvPr userDrawn="1"/>
          </p:nvSpPr>
          <p:spPr bwMode="auto">
            <a:xfrm>
              <a:off x="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4"/>
            <p:cNvSpPr>
              <a:spLocks/>
            </p:cNvSpPr>
            <p:nvPr userDrawn="1"/>
          </p:nvSpPr>
          <p:spPr bwMode="auto">
            <a:xfrm>
              <a:off x="480" y="0"/>
              <a:ext cx="3156" cy="4762"/>
            </a:xfrm>
            <a:custGeom>
              <a:avLst/>
              <a:gdLst>
                <a:gd name="T0" fmla="*/ 70 w 3156"/>
                <a:gd name="T1" fmla="*/ 0 h 4762"/>
                <a:gd name="T2" fmla="*/ 0 w 3156"/>
                <a:gd name="T3" fmla="*/ 0 h 4762"/>
                <a:gd name="T4" fmla="*/ 3086 w 3156"/>
                <a:gd name="T5" fmla="*/ 4762 h 4762"/>
                <a:gd name="T6" fmla="*/ 3156 w 3156"/>
                <a:gd name="T7" fmla="*/ 4762 h 4762"/>
                <a:gd name="T8" fmla="*/ 70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70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6" y="4762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/>
            </p:cNvSpPr>
            <p:nvPr userDrawn="1"/>
          </p:nvSpPr>
          <p:spPr bwMode="auto">
            <a:xfrm>
              <a:off x="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/>
            </p:cNvSpPr>
            <p:nvPr userDrawn="1"/>
          </p:nvSpPr>
          <p:spPr bwMode="auto">
            <a:xfrm>
              <a:off x="302" y="0"/>
              <a:ext cx="3158" cy="4762"/>
            </a:xfrm>
            <a:custGeom>
              <a:avLst/>
              <a:gdLst>
                <a:gd name="T0" fmla="*/ 72 w 3158"/>
                <a:gd name="T1" fmla="*/ 0 h 4762"/>
                <a:gd name="T2" fmla="*/ 0 w 3158"/>
                <a:gd name="T3" fmla="*/ 0 h 4762"/>
                <a:gd name="T4" fmla="*/ 3086 w 3158"/>
                <a:gd name="T5" fmla="*/ 4762 h 4762"/>
                <a:gd name="T6" fmla="*/ 3158 w 3158"/>
                <a:gd name="T7" fmla="*/ 4762 h 4762"/>
                <a:gd name="T8" fmla="*/ 72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72" y="0"/>
                  </a:moveTo>
                  <a:lnTo>
                    <a:pt x="0" y="0"/>
                  </a:lnTo>
                  <a:lnTo>
                    <a:pt x="3086" y="4762"/>
                  </a:lnTo>
                  <a:lnTo>
                    <a:pt x="3158" y="4762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Freeform 120"/>
          <p:cNvSpPr>
            <a:spLocks/>
          </p:cNvSpPr>
          <p:nvPr/>
        </p:nvSpPr>
        <p:spPr bwMode="auto">
          <a:xfrm>
            <a:off x="346075" y="156745"/>
            <a:ext cx="10155237" cy="7246184"/>
          </a:xfrm>
          <a:custGeom>
            <a:avLst/>
            <a:gdLst>
              <a:gd name="T0" fmla="*/ 0 w 6336"/>
              <a:gd name="T1" fmla="*/ 688 h 4521"/>
              <a:gd name="T2" fmla="*/ 214 w 6336"/>
              <a:gd name="T3" fmla="*/ 47 h 4521"/>
              <a:gd name="T4" fmla="*/ 937 w 6336"/>
              <a:gd name="T5" fmla="*/ 36 h 4521"/>
              <a:gd name="T6" fmla="*/ 2361 w 6336"/>
              <a:gd name="T7" fmla="*/ 71 h 4521"/>
              <a:gd name="T8" fmla="*/ 3690 w 6336"/>
              <a:gd name="T9" fmla="*/ 0 h 4521"/>
              <a:gd name="T10" fmla="*/ 4746 w 6336"/>
              <a:gd name="T11" fmla="*/ 0 h 4521"/>
              <a:gd name="T12" fmla="*/ 5802 w 6336"/>
              <a:gd name="T13" fmla="*/ 47 h 4521"/>
              <a:gd name="T14" fmla="*/ 6300 w 6336"/>
              <a:gd name="T15" fmla="*/ 558 h 4521"/>
              <a:gd name="T16" fmla="*/ 6277 w 6336"/>
              <a:gd name="T17" fmla="*/ 2005 h 4521"/>
              <a:gd name="T18" fmla="*/ 6336 w 6336"/>
              <a:gd name="T19" fmla="*/ 2812 h 4521"/>
              <a:gd name="T20" fmla="*/ 6300 w 6336"/>
              <a:gd name="T21" fmla="*/ 3821 h 4521"/>
              <a:gd name="T22" fmla="*/ 6300 w 6336"/>
              <a:gd name="T23" fmla="*/ 4118 h 4521"/>
              <a:gd name="T24" fmla="*/ 6158 w 6336"/>
              <a:gd name="T25" fmla="*/ 4474 h 4521"/>
              <a:gd name="T26" fmla="*/ 4675 w 6336"/>
              <a:gd name="T27" fmla="*/ 4521 h 4521"/>
              <a:gd name="T28" fmla="*/ 2480 w 6336"/>
              <a:gd name="T29" fmla="*/ 4367 h 4521"/>
              <a:gd name="T30" fmla="*/ 1198 w 6336"/>
              <a:gd name="T31" fmla="*/ 4355 h 4521"/>
              <a:gd name="T32" fmla="*/ 356 w 6336"/>
              <a:gd name="T33" fmla="*/ 4343 h 4521"/>
              <a:gd name="T34" fmla="*/ 59 w 6336"/>
              <a:gd name="T35" fmla="*/ 4106 h 4521"/>
              <a:gd name="T36" fmla="*/ 0 w 6336"/>
              <a:gd name="T37" fmla="*/ 2468 h 4521"/>
              <a:gd name="T38" fmla="*/ 59 w 6336"/>
              <a:gd name="T39" fmla="*/ 1471 h 4521"/>
              <a:gd name="T40" fmla="*/ 0 w 6336"/>
              <a:gd name="T41" fmla="*/ 688 h 4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36" h="4521">
                <a:moveTo>
                  <a:pt x="0" y="688"/>
                </a:moveTo>
                <a:lnTo>
                  <a:pt x="214" y="47"/>
                </a:lnTo>
                <a:lnTo>
                  <a:pt x="937" y="36"/>
                </a:lnTo>
                <a:lnTo>
                  <a:pt x="2361" y="71"/>
                </a:lnTo>
                <a:lnTo>
                  <a:pt x="3690" y="0"/>
                </a:lnTo>
                <a:lnTo>
                  <a:pt x="4746" y="0"/>
                </a:lnTo>
                <a:lnTo>
                  <a:pt x="5802" y="47"/>
                </a:lnTo>
                <a:lnTo>
                  <a:pt x="6300" y="558"/>
                </a:lnTo>
                <a:lnTo>
                  <a:pt x="6277" y="2005"/>
                </a:lnTo>
                <a:lnTo>
                  <a:pt x="6336" y="2812"/>
                </a:lnTo>
                <a:lnTo>
                  <a:pt x="6300" y="3821"/>
                </a:lnTo>
                <a:lnTo>
                  <a:pt x="6300" y="4118"/>
                </a:lnTo>
                <a:lnTo>
                  <a:pt x="6158" y="4474"/>
                </a:lnTo>
                <a:lnTo>
                  <a:pt x="4675" y="4521"/>
                </a:lnTo>
                <a:lnTo>
                  <a:pt x="2480" y="4367"/>
                </a:lnTo>
                <a:lnTo>
                  <a:pt x="1198" y="4355"/>
                </a:lnTo>
                <a:lnTo>
                  <a:pt x="356" y="4343"/>
                </a:lnTo>
                <a:lnTo>
                  <a:pt x="59" y="4106"/>
                </a:lnTo>
                <a:lnTo>
                  <a:pt x="0" y="2468"/>
                </a:lnTo>
                <a:lnTo>
                  <a:pt x="59" y="1471"/>
                </a:lnTo>
                <a:lnTo>
                  <a:pt x="0" y="688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4" name="図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7" y="1216716"/>
            <a:ext cx="3111518" cy="4375573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8" y="2801474"/>
            <a:ext cx="2744131" cy="393768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9" y="166848"/>
            <a:ext cx="3634941" cy="252668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05" y="194293"/>
            <a:ext cx="1707219" cy="1729757"/>
          </a:xfrm>
          <a:prstGeom prst="rect">
            <a:avLst/>
          </a:prstGeom>
        </p:spPr>
      </p:pic>
      <p:sp>
        <p:nvSpPr>
          <p:cNvPr id="133" name="テキスト プレースホルダー 1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8" name="Freeform 270"/>
          <p:cNvSpPr>
            <a:spLocks/>
          </p:cNvSpPr>
          <p:nvPr/>
        </p:nvSpPr>
        <p:spPr bwMode="auto">
          <a:xfrm>
            <a:off x="9074150" y="6467282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273"/>
          <p:cNvSpPr>
            <a:spLocks/>
          </p:cNvSpPr>
          <p:nvPr/>
        </p:nvSpPr>
        <p:spPr bwMode="auto">
          <a:xfrm>
            <a:off x="9864725" y="3634809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275"/>
          <p:cNvSpPr>
            <a:spLocks/>
          </p:cNvSpPr>
          <p:nvPr/>
        </p:nvSpPr>
        <p:spPr bwMode="auto">
          <a:xfrm>
            <a:off x="9695952" y="5797132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277"/>
          <p:cNvSpPr>
            <a:spLocks/>
          </p:cNvSpPr>
          <p:nvPr/>
        </p:nvSpPr>
        <p:spPr bwMode="auto">
          <a:xfrm>
            <a:off x="9840333" y="5013234"/>
            <a:ext cx="373995" cy="423205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279"/>
          <p:cNvSpPr>
            <a:spLocks/>
          </p:cNvSpPr>
          <p:nvPr/>
        </p:nvSpPr>
        <p:spPr bwMode="auto">
          <a:xfrm>
            <a:off x="10083799" y="6117659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4" name="Freeform 281"/>
          <p:cNvSpPr>
            <a:spLocks/>
          </p:cNvSpPr>
          <p:nvPr/>
        </p:nvSpPr>
        <p:spPr bwMode="auto">
          <a:xfrm>
            <a:off x="458139" y="6665912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Freeform 282"/>
          <p:cNvSpPr>
            <a:spLocks/>
          </p:cNvSpPr>
          <p:nvPr/>
        </p:nvSpPr>
        <p:spPr bwMode="auto">
          <a:xfrm>
            <a:off x="838201" y="6432550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284"/>
          <p:cNvSpPr>
            <a:spLocks/>
          </p:cNvSpPr>
          <p:nvPr/>
        </p:nvSpPr>
        <p:spPr bwMode="auto">
          <a:xfrm>
            <a:off x="1237682" y="5271377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286"/>
          <p:cNvSpPr>
            <a:spLocks/>
          </p:cNvSpPr>
          <p:nvPr/>
        </p:nvSpPr>
        <p:spPr bwMode="auto">
          <a:xfrm>
            <a:off x="1285279" y="5835525"/>
            <a:ext cx="401242" cy="405214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Freeform 288"/>
          <p:cNvSpPr>
            <a:spLocks/>
          </p:cNvSpPr>
          <p:nvPr/>
        </p:nvSpPr>
        <p:spPr bwMode="auto">
          <a:xfrm>
            <a:off x="1544935" y="6421437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Freeform 290"/>
          <p:cNvSpPr>
            <a:spLocks/>
          </p:cNvSpPr>
          <p:nvPr/>
        </p:nvSpPr>
        <p:spPr bwMode="auto">
          <a:xfrm rot="2032068">
            <a:off x="88814" y="5756725"/>
            <a:ext cx="632734" cy="511389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1" name="Freeform 268"/>
          <p:cNvSpPr>
            <a:spLocks/>
          </p:cNvSpPr>
          <p:nvPr/>
        </p:nvSpPr>
        <p:spPr bwMode="auto">
          <a:xfrm>
            <a:off x="790738" y="306033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2" name="Freeform 269"/>
          <p:cNvSpPr>
            <a:spLocks/>
          </p:cNvSpPr>
          <p:nvPr/>
        </p:nvSpPr>
        <p:spPr bwMode="auto">
          <a:xfrm>
            <a:off x="204713" y="341020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462">
            <a:off x="7152363" y="1944656"/>
            <a:ext cx="2478174" cy="358347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9" name="Freeform 271"/>
          <p:cNvSpPr>
            <a:spLocks/>
          </p:cNvSpPr>
          <p:nvPr/>
        </p:nvSpPr>
        <p:spPr bwMode="auto">
          <a:xfrm>
            <a:off x="9479331" y="4399803"/>
            <a:ext cx="544983" cy="526664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3" name="グループ化 142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44" name="グループ化 143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46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7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45" name="テキスト ボックス 144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8834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0"/>
            <a:ext cx="10693400" cy="7559675"/>
            <a:chOff x="0" y="0"/>
            <a:chExt cx="10693400" cy="7559675"/>
          </a:xfrm>
          <a:solidFill>
            <a:srgbClr val="9F4D98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7175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0" y="0"/>
              <a:ext cx="4889500" cy="7543800"/>
            </a:xfrm>
            <a:custGeom>
              <a:avLst/>
              <a:gdLst>
                <a:gd name="T0" fmla="*/ 3080 w 3080"/>
                <a:gd name="T1" fmla="*/ 0 h 4752"/>
                <a:gd name="T2" fmla="*/ 3008 w 3080"/>
                <a:gd name="T3" fmla="*/ 0 h 4752"/>
                <a:gd name="T4" fmla="*/ 0 w 3080"/>
                <a:gd name="T5" fmla="*/ 4644 h 4752"/>
                <a:gd name="T6" fmla="*/ 0 w 3080"/>
                <a:gd name="T7" fmla="*/ 4752 h 4752"/>
                <a:gd name="T8" fmla="*/ 3080 w 3080"/>
                <a:gd name="T9" fmla="*/ 0 h 4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0" h="4752">
                  <a:moveTo>
                    <a:pt x="3080" y="0"/>
                  </a:moveTo>
                  <a:lnTo>
                    <a:pt x="3008" y="0"/>
                  </a:lnTo>
                  <a:lnTo>
                    <a:pt x="0" y="4644"/>
                  </a:lnTo>
                  <a:lnTo>
                    <a:pt x="0" y="4752"/>
                  </a:lnTo>
                  <a:lnTo>
                    <a:pt x="308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4381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0" y="0"/>
              <a:ext cx="4327525" cy="6680200"/>
            </a:xfrm>
            <a:custGeom>
              <a:avLst/>
              <a:gdLst>
                <a:gd name="T0" fmla="*/ 2726 w 2726"/>
                <a:gd name="T1" fmla="*/ 0 h 4208"/>
                <a:gd name="T2" fmla="*/ 2656 w 2726"/>
                <a:gd name="T3" fmla="*/ 0 h 4208"/>
                <a:gd name="T4" fmla="*/ 0 w 2726"/>
                <a:gd name="T5" fmla="*/ 4098 h 4208"/>
                <a:gd name="T6" fmla="*/ 0 w 2726"/>
                <a:gd name="T7" fmla="*/ 4208 h 4208"/>
                <a:gd name="T8" fmla="*/ 2726 w 2726"/>
                <a:gd name="T9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6" h="4208">
                  <a:moveTo>
                    <a:pt x="2726" y="0"/>
                  </a:moveTo>
                  <a:lnTo>
                    <a:pt x="2656" y="0"/>
                  </a:lnTo>
                  <a:lnTo>
                    <a:pt x="0" y="4098"/>
                  </a:lnTo>
                  <a:lnTo>
                    <a:pt x="0" y="4208"/>
                  </a:lnTo>
                  <a:lnTo>
                    <a:pt x="27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0" y="0"/>
              <a:ext cx="4048125" cy="6248400"/>
            </a:xfrm>
            <a:custGeom>
              <a:avLst/>
              <a:gdLst>
                <a:gd name="T0" fmla="*/ 2550 w 2550"/>
                <a:gd name="T1" fmla="*/ 0 h 3936"/>
                <a:gd name="T2" fmla="*/ 2480 w 2550"/>
                <a:gd name="T3" fmla="*/ 0 h 3936"/>
                <a:gd name="T4" fmla="*/ 0 w 2550"/>
                <a:gd name="T5" fmla="*/ 3826 h 3936"/>
                <a:gd name="T6" fmla="*/ 0 w 2550"/>
                <a:gd name="T7" fmla="*/ 3936 h 3936"/>
                <a:gd name="T8" fmla="*/ 2550 w 2550"/>
                <a:gd name="T9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3936">
                  <a:moveTo>
                    <a:pt x="2550" y="0"/>
                  </a:moveTo>
                  <a:lnTo>
                    <a:pt x="2480" y="0"/>
                  </a:lnTo>
                  <a:lnTo>
                    <a:pt x="0" y="3826"/>
                  </a:lnTo>
                  <a:lnTo>
                    <a:pt x="0" y="3936"/>
                  </a:lnTo>
                  <a:lnTo>
                    <a:pt x="25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0" y="0"/>
              <a:ext cx="4610100" cy="7112000"/>
            </a:xfrm>
            <a:custGeom>
              <a:avLst/>
              <a:gdLst>
                <a:gd name="T0" fmla="*/ 2904 w 2904"/>
                <a:gd name="T1" fmla="*/ 0 h 4480"/>
                <a:gd name="T2" fmla="*/ 2832 w 2904"/>
                <a:gd name="T3" fmla="*/ 0 h 4480"/>
                <a:gd name="T4" fmla="*/ 0 w 2904"/>
                <a:gd name="T5" fmla="*/ 4370 h 4480"/>
                <a:gd name="T6" fmla="*/ 0 w 2904"/>
                <a:gd name="T7" fmla="*/ 4480 h 4480"/>
                <a:gd name="T8" fmla="*/ 2904 w 2904"/>
                <a:gd name="T9" fmla="*/ 0 h 4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4" h="4480">
                  <a:moveTo>
                    <a:pt x="2904" y="0"/>
                  </a:moveTo>
                  <a:lnTo>
                    <a:pt x="2832" y="0"/>
                  </a:lnTo>
                  <a:lnTo>
                    <a:pt x="0" y="4370"/>
                  </a:lnTo>
                  <a:lnTo>
                    <a:pt x="0" y="4480"/>
                  </a:lnTo>
                  <a:lnTo>
                    <a:pt x="290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1587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211772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99695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24003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18383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12795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155892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0" y="0"/>
              <a:ext cx="1806575" cy="2787650"/>
            </a:xfrm>
            <a:custGeom>
              <a:avLst/>
              <a:gdLst>
                <a:gd name="T0" fmla="*/ 1138 w 1138"/>
                <a:gd name="T1" fmla="*/ 0 h 1756"/>
                <a:gd name="T2" fmla="*/ 1068 w 1138"/>
                <a:gd name="T3" fmla="*/ 0 h 1756"/>
                <a:gd name="T4" fmla="*/ 0 w 1138"/>
                <a:gd name="T5" fmla="*/ 1648 h 1756"/>
                <a:gd name="T6" fmla="*/ 0 w 1138"/>
                <a:gd name="T7" fmla="*/ 1756 h 1756"/>
                <a:gd name="T8" fmla="*/ 1138 w 1138"/>
                <a:gd name="T9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756">
                  <a:moveTo>
                    <a:pt x="1138" y="0"/>
                  </a:moveTo>
                  <a:lnTo>
                    <a:pt x="1068" y="0"/>
                  </a:lnTo>
                  <a:lnTo>
                    <a:pt x="0" y="1648"/>
                  </a:lnTo>
                  <a:lnTo>
                    <a:pt x="0" y="1756"/>
                  </a:lnTo>
                  <a:lnTo>
                    <a:pt x="11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0" y="0"/>
              <a:ext cx="1247775" cy="1924050"/>
            </a:xfrm>
            <a:custGeom>
              <a:avLst/>
              <a:gdLst>
                <a:gd name="T0" fmla="*/ 786 w 786"/>
                <a:gd name="T1" fmla="*/ 0 h 1212"/>
                <a:gd name="T2" fmla="*/ 714 w 786"/>
                <a:gd name="T3" fmla="*/ 0 h 1212"/>
                <a:gd name="T4" fmla="*/ 0 w 786"/>
                <a:gd name="T5" fmla="*/ 1104 h 1212"/>
                <a:gd name="T6" fmla="*/ 0 w 786"/>
                <a:gd name="T7" fmla="*/ 1212 h 1212"/>
                <a:gd name="T8" fmla="*/ 786 w 786"/>
                <a:gd name="T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212">
                  <a:moveTo>
                    <a:pt x="786" y="0"/>
                  </a:moveTo>
                  <a:lnTo>
                    <a:pt x="714" y="0"/>
                  </a:lnTo>
                  <a:lnTo>
                    <a:pt x="0" y="1104"/>
                  </a:lnTo>
                  <a:lnTo>
                    <a:pt x="0" y="1212"/>
                  </a:lnTo>
                  <a:lnTo>
                    <a:pt x="78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0" y="0"/>
              <a:ext cx="1527175" cy="2355850"/>
            </a:xfrm>
            <a:custGeom>
              <a:avLst/>
              <a:gdLst>
                <a:gd name="T0" fmla="*/ 962 w 962"/>
                <a:gd name="T1" fmla="*/ 0 h 1484"/>
                <a:gd name="T2" fmla="*/ 892 w 962"/>
                <a:gd name="T3" fmla="*/ 0 h 1484"/>
                <a:gd name="T4" fmla="*/ 0 w 962"/>
                <a:gd name="T5" fmla="*/ 1376 h 1484"/>
                <a:gd name="T6" fmla="*/ 0 w 962"/>
                <a:gd name="T7" fmla="*/ 1484 h 1484"/>
                <a:gd name="T8" fmla="*/ 962 w 962"/>
                <a:gd name="T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484">
                  <a:moveTo>
                    <a:pt x="962" y="0"/>
                  </a:moveTo>
                  <a:lnTo>
                    <a:pt x="892" y="0"/>
                  </a:lnTo>
                  <a:lnTo>
                    <a:pt x="0" y="1376"/>
                  </a:lnTo>
                  <a:lnTo>
                    <a:pt x="0" y="1484"/>
                  </a:lnTo>
                  <a:lnTo>
                    <a:pt x="96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0" y="0"/>
              <a:ext cx="3768725" cy="5813425"/>
            </a:xfrm>
            <a:custGeom>
              <a:avLst/>
              <a:gdLst>
                <a:gd name="T0" fmla="*/ 2374 w 2374"/>
                <a:gd name="T1" fmla="*/ 0 h 3662"/>
                <a:gd name="T2" fmla="*/ 2304 w 2374"/>
                <a:gd name="T3" fmla="*/ 0 h 3662"/>
                <a:gd name="T4" fmla="*/ 0 w 2374"/>
                <a:gd name="T5" fmla="*/ 3554 h 3662"/>
                <a:gd name="T6" fmla="*/ 0 w 2374"/>
                <a:gd name="T7" fmla="*/ 3662 h 3662"/>
                <a:gd name="T8" fmla="*/ 2374 w 2374"/>
                <a:gd name="T9" fmla="*/ 0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4" h="3662">
                  <a:moveTo>
                    <a:pt x="2374" y="0"/>
                  </a:moveTo>
                  <a:lnTo>
                    <a:pt x="2304" y="0"/>
                  </a:lnTo>
                  <a:lnTo>
                    <a:pt x="0" y="3554"/>
                  </a:lnTo>
                  <a:lnTo>
                    <a:pt x="0" y="3662"/>
                  </a:lnTo>
                  <a:lnTo>
                    <a:pt x="237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0" y="0"/>
              <a:ext cx="127000" cy="193675"/>
            </a:xfrm>
            <a:custGeom>
              <a:avLst/>
              <a:gdLst>
                <a:gd name="T0" fmla="*/ 80 w 80"/>
                <a:gd name="T1" fmla="*/ 0 h 122"/>
                <a:gd name="T2" fmla="*/ 10 w 80"/>
                <a:gd name="T3" fmla="*/ 0 h 122"/>
                <a:gd name="T4" fmla="*/ 0 w 80"/>
                <a:gd name="T5" fmla="*/ 14 h 122"/>
                <a:gd name="T6" fmla="*/ 0 w 80"/>
                <a:gd name="T7" fmla="*/ 122 h 122"/>
                <a:gd name="T8" fmla="*/ 80 w 8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0" y="122"/>
                  </a:lnTo>
                  <a:lnTo>
                    <a:pt x="8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0" y="0"/>
              <a:ext cx="685800" cy="1060450"/>
            </a:xfrm>
            <a:custGeom>
              <a:avLst/>
              <a:gdLst>
                <a:gd name="T0" fmla="*/ 432 w 432"/>
                <a:gd name="T1" fmla="*/ 0 h 668"/>
                <a:gd name="T2" fmla="*/ 362 w 432"/>
                <a:gd name="T3" fmla="*/ 0 h 668"/>
                <a:gd name="T4" fmla="*/ 0 w 432"/>
                <a:gd name="T5" fmla="*/ 558 h 668"/>
                <a:gd name="T6" fmla="*/ 0 w 432"/>
                <a:gd name="T7" fmla="*/ 668 h 668"/>
                <a:gd name="T8" fmla="*/ 432 w 43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668">
                  <a:moveTo>
                    <a:pt x="432" y="0"/>
                  </a:moveTo>
                  <a:lnTo>
                    <a:pt x="362" y="0"/>
                  </a:lnTo>
                  <a:lnTo>
                    <a:pt x="0" y="558"/>
                  </a:lnTo>
                  <a:lnTo>
                    <a:pt x="0" y="668"/>
                  </a:lnTo>
                  <a:lnTo>
                    <a:pt x="43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26797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0" y="0"/>
              <a:ext cx="406400" cy="628650"/>
            </a:xfrm>
            <a:custGeom>
              <a:avLst/>
              <a:gdLst>
                <a:gd name="T0" fmla="*/ 256 w 256"/>
                <a:gd name="T1" fmla="*/ 0 h 396"/>
                <a:gd name="T2" fmla="*/ 186 w 256"/>
                <a:gd name="T3" fmla="*/ 0 h 396"/>
                <a:gd name="T4" fmla="*/ 0 w 256"/>
                <a:gd name="T5" fmla="*/ 286 h 396"/>
                <a:gd name="T6" fmla="*/ 0 w 256"/>
                <a:gd name="T7" fmla="*/ 396 h 396"/>
                <a:gd name="T8" fmla="*/ 256 w 25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96">
                  <a:moveTo>
                    <a:pt x="256" y="0"/>
                  </a:moveTo>
                  <a:lnTo>
                    <a:pt x="186" y="0"/>
                  </a:lnTo>
                  <a:lnTo>
                    <a:pt x="0" y="286"/>
                  </a:lnTo>
                  <a:lnTo>
                    <a:pt x="0" y="396"/>
                  </a:lnTo>
                  <a:lnTo>
                    <a:pt x="2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0" y="0"/>
              <a:ext cx="968375" cy="1492250"/>
            </a:xfrm>
            <a:custGeom>
              <a:avLst/>
              <a:gdLst>
                <a:gd name="T0" fmla="*/ 610 w 610"/>
                <a:gd name="T1" fmla="*/ 0 h 940"/>
                <a:gd name="T2" fmla="*/ 538 w 610"/>
                <a:gd name="T3" fmla="*/ 0 h 940"/>
                <a:gd name="T4" fmla="*/ 0 w 610"/>
                <a:gd name="T5" fmla="*/ 830 h 940"/>
                <a:gd name="T6" fmla="*/ 0 w 610"/>
                <a:gd name="T7" fmla="*/ 940 h 940"/>
                <a:gd name="T8" fmla="*/ 610 w 61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940">
                  <a:moveTo>
                    <a:pt x="610" y="0"/>
                  </a:moveTo>
                  <a:lnTo>
                    <a:pt x="538" y="0"/>
                  </a:lnTo>
                  <a:lnTo>
                    <a:pt x="0" y="830"/>
                  </a:lnTo>
                  <a:lnTo>
                    <a:pt x="0" y="940"/>
                  </a:lnTo>
                  <a:lnTo>
                    <a:pt x="6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0" y="0"/>
              <a:ext cx="2085975" cy="3219450"/>
            </a:xfrm>
            <a:custGeom>
              <a:avLst/>
              <a:gdLst>
                <a:gd name="T0" fmla="*/ 1314 w 1314"/>
                <a:gd name="T1" fmla="*/ 0 h 2028"/>
                <a:gd name="T2" fmla="*/ 1244 w 1314"/>
                <a:gd name="T3" fmla="*/ 0 h 2028"/>
                <a:gd name="T4" fmla="*/ 0 w 1314"/>
                <a:gd name="T5" fmla="*/ 1920 h 2028"/>
                <a:gd name="T6" fmla="*/ 0 w 1314"/>
                <a:gd name="T7" fmla="*/ 2028 h 2028"/>
                <a:gd name="T8" fmla="*/ 1314 w 1314"/>
                <a:gd name="T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2028">
                  <a:moveTo>
                    <a:pt x="1314" y="0"/>
                  </a:moveTo>
                  <a:lnTo>
                    <a:pt x="1244" y="0"/>
                  </a:lnTo>
                  <a:lnTo>
                    <a:pt x="0" y="1920"/>
                  </a:lnTo>
                  <a:lnTo>
                    <a:pt x="0" y="2028"/>
                  </a:lnTo>
                  <a:lnTo>
                    <a:pt x="1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0" y="0"/>
              <a:ext cx="3206750" cy="4949825"/>
            </a:xfrm>
            <a:custGeom>
              <a:avLst/>
              <a:gdLst>
                <a:gd name="T0" fmla="*/ 2020 w 2020"/>
                <a:gd name="T1" fmla="*/ 0 h 3118"/>
                <a:gd name="T2" fmla="*/ 1950 w 2020"/>
                <a:gd name="T3" fmla="*/ 0 h 3118"/>
                <a:gd name="T4" fmla="*/ 0 w 2020"/>
                <a:gd name="T5" fmla="*/ 3010 h 3118"/>
                <a:gd name="T6" fmla="*/ 0 w 2020"/>
                <a:gd name="T7" fmla="*/ 3118 h 3118"/>
                <a:gd name="T8" fmla="*/ 2020 w 2020"/>
                <a:gd name="T9" fmla="*/ 0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3118">
                  <a:moveTo>
                    <a:pt x="2020" y="0"/>
                  </a:moveTo>
                  <a:lnTo>
                    <a:pt x="1950" y="0"/>
                  </a:lnTo>
                  <a:lnTo>
                    <a:pt x="0" y="3010"/>
                  </a:lnTo>
                  <a:lnTo>
                    <a:pt x="0" y="3118"/>
                  </a:lnTo>
                  <a:lnTo>
                    <a:pt x="20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0" y="0"/>
              <a:ext cx="3489325" cy="5381625"/>
            </a:xfrm>
            <a:custGeom>
              <a:avLst/>
              <a:gdLst>
                <a:gd name="T0" fmla="*/ 2198 w 2198"/>
                <a:gd name="T1" fmla="*/ 0 h 3390"/>
                <a:gd name="T2" fmla="*/ 2126 w 2198"/>
                <a:gd name="T3" fmla="*/ 0 h 3390"/>
                <a:gd name="T4" fmla="*/ 0 w 2198"/>
                <a:gd name="T5" fmla="*/ 3282 h 3390"/>
                <a:gd name="T6" fmla="*/ 0 w 2198"/>
                <a:gd name="T7" fmla="*/ 3390 h 3390"/>
                <a:gd name="T8" fmla="*/ 2198 w 2198"/>
                <a:gd name="T9" fmla="*/ 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8" h="3390">
                  <a:moveTo>
                    <a:pt x="2198" y="0"/>
                  </a:moveTo>
                  <a:lnTo>
                    <a:pt x="2126" y="0"/>
                  </a:lnTo>
                  <a:lnTo>
                    <a:pt x="0" y="3282"/>
                  </a:lnTo>
                  <a:lnTo>
                    <a:pt x="0" y="3390"/>
                  </a:lnTo>
                  <a:lnTo>
                    <a:pt x="219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0" y="0"/>
              <a:ext cx="2927350" cy="4518025"/>
            </a:xfrm>
            <a:custGeom>
              <a:avLst/>
              <a:gdLst>
                <a:gd name="T0" fmla="*/ 1844 w 1844"/>
                <a:gd name="T1" fmla="*/ 0 h 2846"/>
                <a:gd name="T2" fmla="*/ 1774 w 1844"/>
                <a:gd name="T3" fmla="*/ 0 h 2846"/>
                <a:gd name="T4" fmla="*/ 0 w 1844"/>
                <a:gd name="T5" fmla="*/ 2736 h 2846"/>
                <a:gd name="T6" fmla="*/ 0 w 1844"/>
                <a:gd name="T7" fmla="*/ 2846 h 2846"/>
                <a:gd name="T8" fmla="*/ 1844 w 1844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846">
                  <a:moveTo>
                    <a:pt x="1844" y="0"/>
                  </a:moveTo>
                  <a:lnTo>
                    <a:pt x="1774" y="0"/>
                  </a:lnTo>
                  <a:lnTo>
                    <a:pt x="0" y="2736"/>
                  </a:lnTo>
                  <a:lnTo>
                    <a:pt x="0" y="2846"/>
                  </a:lnTo>
                  <a:lnTo>
                    <a:pt x="18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7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8"/>
            <p:cNvSpPr>
              <a:spLocks/>
            </p:cNvSpPr>
            <p:nvPr userDrawn="1"/>
          </p:nvSpPr>
          <p:spPr bwMode="auto">
            <a:xfrm>
              <a:off x="0" y="0"/>
              <a:ext cx="2647950" cy="4086225"/>
            </a:xfrm>
            <a:custGeom>
              <a:avLst/>
              <a:gdLst>
                <a:gd name="T0" fmla="*/ 1668 w 1668"/>
                <a:gd name="T1" fmla="*/ 0 h 2574"/>
                <a:gd name="T2" fmla="*/ 1598 w 1668"/>
                <a:gd name="T3" fmla="*/ 0 h 2574"/>
                <a:gd name="T4" fmla="*/ 0 w 1668"/>
                <a:gd name="T5" fmla="*/ 2464 h 2574"/>
                <a:gd name="T6" fmla="*/ 0 w 1668"/>
                <a:gd name="T7" fmla="*/ 2574 h 2574"/>
                <a:gd name="T8" fmla="*/ 1668 w 1668"/>
                <a:gd name="T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2574">
                  <a:moveTo>
                    <a:pt x="1668" y="0"/>
                  </a:moveTo>
                  <a:lnTo>
                    <a:pt x="1598" y="0"/>
                  </a:lnTo>
                  <a:lnTo>
                    <a:pt x="0" y="2464"/>
                  </a:lnTo>
                  <a:lnTo>
                    <a:pt x="0" y="2574"/>
                  </a:lnTo>
                  <a:lnTo>
                    <a:pt x="166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9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0"/>
            <p:cNvSpPr>
              <a:spLocks/>
            </p:cNvSpPr>
            <p:nvPr userDrawn="1"/>
          </p:nvSpPr>
          <p:spPr bwMode="auto">
            <a:xfrm>
              <a:off x="0" y="0"/>
              <a:ext cx="2368550" cy="3654425"/>
            </a:xfrm>
            <a:custGeom>
              <a:avLst/>
              <a:gdLst>
                <a:gd name="T0" fmla="*/ 1492 w 1492"/>
                <a:gd name="T1" fmla="*/ 0 h 2302"/>
                <a:gd name="T2" fmla="*/ 1420 w 1492"/>
                <a:gd name="T3" fmla="*/ 0 h 2302"/>
                <a:gd name="T4" fmla="*/ 0 w 1492"/>
                <a:gd name="T5" fmla="*/ 2192 h 2302"/>
                <a:gd name="T6" fmla="*/ 0 w 1492"/>
                <a:gd name="T7" fmla="*/ 2302 h 2302"/>
                <a:gd name="T8" fmla="*/ 1492 w 1492"/>
                <a:gd name="T9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2302">
                  <a:moveTo>
                    <a:pt x="1492" y="0"/>
                  </a:moveTo>
                  <a:lnTo>
                    <a:pt x="1420" y="0"/>
                  </a:lnTo>
                  <a:lnTo>
                    <a:pt x="0" y="2192"/>
                  </a:lnTo>
                  <a:lnTo>
                    <a:pt x="0" y="2302"/>
                  </a:lnTo>
                  <a:lnTo>
                    <a:pt x="149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6600825" y="1247775"/>
              <a:ext cx="4092575" cy="6311900"/>
            </a:xfrm>
            <a:custGeom>
              <a:avLst/>
              <a:gdLst>
                <a:gd name="T0" fmla="*/ 2578 w 2578"/>
                <a:gd name="T1" fmla="*/ 0 h 3976"/>
                <a:gd name="T2" fmla="*/ 0 w 2578"/>
                <a:gd name="T3" fmla="*/ 3976 h 3976"/>
                <a:gd name="T4" fmla="*/ 70 w 2578"/>
                <a:gd name="T5" fmla="*/ 3976 h 3976"/>
                <a:gd name="T6" fmla="*/ 2578 w 2578"/>
                <a:gd name="T7" fmla="*/ 108 h 3976"/>
                <a:gd name="T8" fmla="*/ 2578 w 2578"/>
                <a:gd name="T9" fmla="*/ 0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8" h="3976">
                  <a:moveTo>
                    <a:pt x="2578" y="0"/>
                  </a:moveTo>
                  <a:lnTo>
                    <a:pt x="0" y="3976"/>
                  </a:lnTo>
                  <a:lnTo>
                    <a:pt x="70" y="3976"/>
                  </a:lnTo>
                  <a:lnTo>
                    <a:pt x="2578" y="108"/>
                  </a:lnTo>
                  <a:lnTo>
                    <a:pt x="25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8001000" y="3409950"/>
              <a:ext cx="2692400" cy="4149725"/>
            </a:xfrm>
            <a:custGeom>
              <a:avLst/>
              <a:gdLst>
                <a:gd name="T0" fmla="*/ 1696 w 1696"/>
                <a:gd name="T1" fmla="*/ 0 h 2614"/>
                <a:gd name="T2" fmla="*/ 0 w 1696"/>
                <a:gd name="T3" fmla="*/ 2614 h 2614"/>
                <a:gd name="T4" fmla="*/ 70 w 1696"/>
                <a:gd name="T5" fmla="*/ 2614 h 2614"/>
                <a:gd name="T6" fmla="*/ 1696 w 1696"/>
                <a:gd name="T7" fmla="*/ 108 h 2614"/>
                <a:gd name="T8" fmla="*/ 1696 w 1696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2614">
                  <a:moveTo>
                    <a:pt x="1696" y="0"/>
                  </a:moveTo>
                  <a:lnTo>
                    <a:pt x="0" y="2614"/>
                  </a:lnTo>
                  <a:lnTo>
                    <a:pt x="70" y="2614"/>
                  </a:lnTo>
                  <a:lnTo>
                    <a:pt x="1696" y="108"/>
                  </a:lnTo>
                  <a:lnTo>
                    <a:pt x="169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6"/>
            <p:cNvSpPr>
              <a:spLocks/>
            </p:cNvSpPr>
            <p:nvPr userDrawn="1"/>
          </p:nvSpPr>
          <p:spPr bwMode="auto">
            <a:xfrm>
              <a:off x="8280400" y="3841750"/>
              <a:ext cx="2413000" cy="3717925"/>
            </a:xfrm>
            <a:custGeom>
              <a:avLst/>
              <a:gdLst>
                <a:gd name="T0" fmla="*/ 1520 w 1520"/>
                <a:gd name="T1" fmla="*/ 0 h 2342"/>
                <a:gd name="T2" fmla="*/ 0 w 1520"/>
                <a:gd name="T3" fmla="*/ 2342 h 2342"/>
                <a:gd name="T4" fmla="*/ 72 w 1520"/>
                <a:gd name="T5" fmla="*/ 2342 h 2342"/>
                <a:gd name="T6" fmla="*/ 1520 w 1520"/>
                <a:gd name="T7" fmla="*/ 108 h 2342"/>
                <a:gd name="T8" fmla="*/ 1520 w 1520"/>
                <a:gd name="T9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2342">
                  <a:moveTo>
                    <a:pt x="1520" y="0"/>
                  </a:moveTo>
                  <a:lnTo>
                    <a:pt x="0" y="2342"/>
                  </a:lnTo>
                  <a:lnTo>
                    <a:pt x="72" y="2342"/>
                  </a:lnTo>
                  <a:lnTo>
                    <a:pt x="1520" y="108"/>
                  </a:lnTo>
                  <a:lnTo>
                    <a:pt x="15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7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8"/>
            <p:cNvSpPr>
              <a:spLocks/>
            </p:cNvSpPr>
            <p:nvPr userDrawn="1"/>
          </p:nvSpPr>
          <p:spPr bwMode="auto">
            <a:xfrm>
              <a:off x="8562975" y="4273550"/>
              <a:ext cx="2130425" cy="3286125"/>
            </a:xfrm>
            <a:custGeom>
              <a:avLst/>
              <a:gdLst>
                <a:gd name="T0" fmla="*/ 1342 w 1342"/>
                <a:gd name="T1" fmla="*/ 0 h 2070"/>
                <a:gd name="T2" fmla="*/ 0 w 1342"/>
                <a:gd name="T3" fmla="*/ 2070 h 2070"/>
                <a:gd name="T4" fmla="*/ 70 w 1342"/>
                <a:gd name="T5" fmla="*/ 2070 h 2070"/>
                <a:gd name="T6" fmla="*/ 1342 w 1342"/>
                <a:gd name="T7" fmla="*/ 108 h 2070"/>
                <a:gd name="T8" fmla="*/ 1342 w 1342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070">
                  <a:moveTo>
                    <a:pt x="1342" y="0"/>
                  </a:moveTo>
                  <a:lnTo>
                    <a:pt x="0" y="2070"/>
                  </a:lnTo>
                  <a:lnTo>
                    <a:pt x="70" y="2070"/>
                  </a:lnTo>
                  <a:lnTo>
                    <a:pt x="1342" y="108"/>
                  </a:lnTo>
                  <a:lnTo>
                    <a:pt x="134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9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0"/>
            <p:cNvSpPr>
              <a:spLocks/>
            </p:cNvSpPr>
            <p:nvPr userDrawn="1"/>
          </p:nvSpPr>
          <p:spPr bwMode="auto">
            <a:xfrm>
              <a:off x="8842375" y="4705350"/>
              <a:ext cx="1851025" cy="2854325"/>
            </a:xfrm>
            <a:custGeom>
              <a:avLst/>
              <a:gdLst>
                <a:gd name="T0" fmla="*/ 1166 w 1166"/>
                <a:gd name="T1" fmla="*/ 0 h 1798"/>
                <a:gd name="T2" fmla="*/ 0 w 1166"/>
                <a:gd name="T3" fmla="*/ 1798 h 1798"/>
                <a:gd name="T4" fmla="*/ 70 w 1166"/>
                <a:gd name="T5" fmla="*/ 1798 h 1798"/>
                <a:gd name="T6" fmla="*/ 1166 w 1166"/>
                <a:gd name="T7" fmla="*/ 108 h 1798"/>
                <a:gd name="T8" fmla="*/ 1166 w 1166"/>
                <a:gd name="T9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798">
                  <a:moveTo>
                    <a:pt x="1166" y="0"/>
                  </a:moveTo>
                  <a:lnTo>
                    <a:pt x="0" y="1798"/>
                  </a:lnTo>
                  <a:lnTo>
                    <a:pt x="70" y="1798"/>
                  </a:lnTo>
                  <a:lnTo>
                    <a:pt x="1166" y="108"/>
                  </a:lnTo>
                  <a:lnTo>
                    <a:pt x="116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1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2"/>
            <p:cNvSpPr>
              <a:spLocks/>
            </p:cNvSpPr>
            <p:nvPr userDrawn="1"/>
          </p:nvSpPr>
          <p:spPr bwMode="auto">
            <a:xfrm>
              <a:off x="7442200" y="2543175"/>
              <a:ext cx="3251200" cy="5016500"/>
            </a:xfrm>
            <a:custGeom>
              <a:avLst/>
              <a:gdLst>
                <a:gd name="T0" fmla="*/ 2048 w 2048"/>
                <a:gd name="T1" fmla="*/ 0 h 3160"/>
                <a:gd name="T2" fmla="*/ 0 w 2048"/>
                <a:gd name="T3" fmla="*/ 3160 h 3160"/>
                <a:gd name="T4" fmla="*/ 70 w 2048"/>
                <a:gd name="T5" fmla="*/ 3160 h 3160"/>
                <a:gd name="T6" fmla="*/ 2048 w 2048"/>
                <a:gd name="T7" fmla="*/ 110 h 3160"/>
                <a:gd name="T8" fmla="*/ 2048 w 2048"/>
                <a:gd name="T9" fmla="*/ 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3160">
                  <a:moveTo>
                    <a:pt x="2048" y="0"/>
                  </a:moveTo>
                  <a:lnTo>
                    <a:pt x="0" y="3160"/>
                  </a:lnTo>
                  <a:lnTo>
                    <a:pt x="70" y="3160"/>
                  </a:lnTo>
                  <a:lnTo>
                    <a:pt x="2048" y="110"/>
                  </a:lnTo>
                  <a:lnTo>
                    <a:pt x="204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3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4"/>
            <p:cNvSpPr>
              <a:spLocks/>
            </p:cNvSpPr>
            <p:nvPr userDrawn="1"/>
          </p:nvSpPr>
          <p:spPr bwMode="auto">
            <a:xfrm>
              <a:off x="7721600" y="2974975"/>
              <a:ext cx="2971800" cy="4584700"/>
            </a:xfrm>
            <a:custGeom>
              <a:avLst/>
              <a:gdLst>
                <a:gd name="T0" fmla="*/ 1872 w 1872"/>
                <a:gd name="T1" fmla="*/ 0 h 2888"/>
                <a:gd name="T2" fmla="*/ 0 w 1872"/>
                <a:gd name="T3" fmla="*/ 2888 h 2888"/>
                <a:gd name="T4" fmla="*/ 70 w 1872"/>
                <a:gd name="T5" fmla="*/ 2888 h 2888"/>
                <a:gd name="T6" fmla="*/ 1872 w 1872"/>
                <a:gd name="T7" fmla="*/ 110 h 2888"/>
                <a:gd name="T8" fmla="*/ 1872 w 1872"/>
                <a:gd name="T9" fmla="*/ 0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2888">
                  <a:moveTo>
                    <a:pt x="1872" y="0"/>
                  </a:moveTo>
                  <a:lnTo>
                    <a:pt x="0" y="2888"/>
                  </a:lnTo>
                  <a:lnTo>
                    <a:pt x="70" y="2888"/>
                  </a:lnTo>
                  <a:lnTo>
                    <a:pt x="1872" y="110"/>
                  </a:lnTo>
                  <a:lnTo>
                    <a:pt x="18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5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6"/>
            <p:cNvSpPr>
              <a:spLocks/>
            </p:cNvSpPr>
            <p:nvPr userDrawn="1"/>
          </p:nvSpPr>
          <p:spPr bwMode="auto">
            <a:xfrm>
              <a:off x="9401175" y="5568950"/>
              <a:ext cx="1292225" cy="1990725"/>
            </a:xfrm>
            <a:custGeom>
              <a:avLst/>
              <a:gdLst>
                <a:gd name="T0" fmla="*/ 814 w 814"/>
                <a:gd name="T1" fmla="*/ 0 h 1254"/>
                <a:gd name="T2" fmla="*/ 0 w 814"/>
                <a:gd name="T3" fmla="*/ 1254 h 1254"/>
                <a:gd name="T4" fmla="*/ 72 w 814"/>
                <a:gd name="T5" fmla="*/ 1254 h 1254"/>
                <a:gd name="T6" fmla="*/ 814 w 814"/>
                <a:gd name="T7" fmla="*/ 110 h 1254"/>
                <a:gd name="T8" fmla="*/ 814 w 814"/>
                <a:gd name="T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254">
                  <a:moveTo>
                    <a:pt x="814" y="0"/>
                  </a:moveTo>
                  <a:lnTo>
                    <a:pt x="0" y="1254"/>
                  </a:lnTo>
                  <a:lnTo>
                    <a:pt x="72" y="1254"/>
                  </a:lnTo>
                  <a:lnTo>
                    <a:pt x="814" y="110"/>
                  </a:lnTo>
                  <a:lnTo>
                    <a:pt x="8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7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8"/>
            <p:cNvSpPr>
              <a:spLocks/>
            </p:cNvSpPr>
            <p:nvPr userDrawn="1"/>
          </p:nvSpPr>
          <p:spPr bwMode="auto">
            <a:xfrm>
              <a:off x="9963150" y="6435725"/>
              <a:ext cx="730250" cy="1123950"/>
            </a:xfrm>
            <a:custGeom>
              <a:avLst/>
              <a:gdLst>
                <a:gd name="T0" fmla="*/ 460 w 460"/>
                <a:gd name="T1" fmla="*/ 0 h 708"/>
                <a:gd name="T2" fmla="*/ 0 w 460"/>
                <a:gd name="T3" fmla="*/ 708 h 708"/>
                <a:gd name="T4" fmla="*/ 70 w 460"/>
                <a:gd name="T5" fmla="*/ 708 h 708"/>
                <a:gd name="T6" fmla="*/ 460 w 460"/>
                <a:gd name="T7" fmla="*/ 108 h 708"/>
                <a:gd name="T8" fmla="*/ 460 w 460"/>
                <a:gd name="T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708">
                  <a:moveTo>
                    <a:pt x="460" y="0"/>
                  </a:moveTo>
                  <a:lnTo>
                    <a:pt x="0" y="708"/>
                  </a:lnTo>
                  <a:lnTo>
                    <a:pt x="70" y="708"/>
                  </a:lnTo>
                  <a:lnTo>
                    <a:pt x="460" y="108"/>
                  </a:ln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9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0"/>
            <p:cNvSpPr>
              <a:spLocks/>
            </p:cNvSpPr>
            <p:nvPr userDrawn="1"/>
          </p:nvSpPr>
          <p:spPr bwMode="auto">
            <a:xfrm>
              <a:off x="10242550" y="6867525"/>
              <a:ext cx="450850" cy="692150"/>
            </a:xfrm>
            <a:custGeom>
              <a:avLst/>
              <a:gdLst>
                <a:gd name="T0" fmla="*/ 284 w 284"/>
                <a:gd name="T1" fmla="*/ 0 h 436"/>
                <a:gd name="T2" fmla="*/ 0 w 284"/>
                <a:gd name="T3" fmla="*/ 436 h 436"/>
                <a:gd name="T4" fmla="*/ 70 w 284"/>
                <a:gd name="T5" fmla="*/ 436 h 436"/>
                <a:gd name="T6" fmla="*/ 284 w 284"/>
                <a:gd name="T7" fmla="*/ 108 h 436"/>
                <a:gd name="T8" fmla="*/ 284 w 28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36">
                  <a:moveTo>
                    <a:pt x="284" y="0"/>
                  </a:moveTo>
                  <a:lnTo>
                    <a:pt x="0" y="436"/>
                  </a:lnTo>
                  <a:lnTo>
                    <a:pt x="70" y="436"/>
                  </a:lnTo>
                  <a:lnTo>
                    <a:pt x="284" y="108"/>
                  </a:lnTo>
                  <a:lnTo>
                    <a:pt x="28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1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2"/>
            <p:cNvSpPr>
              <a:spLocks/>
            </p:cNvSpPr>
            <p:nvPr userDrawn="1"/>
          </p:nvSpPr>
          <p:spPr bwMode="auto">
            <a:xfrm>
              <a:off x="9121775" y="5137150"/>
              <a:ext cx="1571625" cy="2422525"/>
            </a:xfrm>
            <a:custGeom>
              <a:avLst/>
              <a:gdLst>
                <a:gd name="T0" fmla="*/ 990 w 990"/>
                <a:gd name="T1" fmla="*/ 0 h 1526"/>
                <a:gd name="T2" fmla="*/ 0 w 990"/>
                <a:gd name="T3" fmla="*/ 1526 h 1526"/>
                <a:gd name="T4" fmla="*/ 70 w 990"/>
                <a:gd name="T5" fmla="*/ 1526 h 1526"/>
                <a:gd name="T6" fmla="*/ 990 w 990"/>
                <a:gd name="T7" fmla="*/ 110 h 1526"/>
                <a:gd name="T8" fmla="*/ 990 w 990"/>
                <a:gd name="T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26">
                  <a:moveTo>
                    <a:pt x="990" y="0"/>
                  </a:moveTo>
                  <a:lnTo>
                    <a:pt x="0" y="1526"/>
                  </a:lnTo>
                  <a:lnTo>
                    <a:pt x="70" y="1526"/>
                  </a:lnTo>
                  <a:lnTo>
                    <a:pt x="990" y="110"/>
                  </a:lnTo>
                  <a:lnTo>
                    <a:pt x="99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3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4"/>
            <p:cNvSpPr>
              <a:spLocks/>
            </p:cNvSpPr>
            <p:nvPr userDrawn="1"/>
          </p:nvSpPr>
          <p:spPr bwMode="auto">
            <a:xfrm>
              <a:off x="10521950" y="7299325"/>
              <a:ext cx="171450" cy="260350"/>
            </a:xfrm>
            <a:custGeom>
              <a:avLst/>
              <a:gdLst>
                <a:gd name="T0" fmla="*/ 108 w 108"/>
                <a:gd name="T1" fmla="*/ 0 h 164"/>
                <a:gd name="T2" fmla="*/ 0 w 108"/>
                <a:gd name="T3" fmla="*/ 164 h 164"/>
                <a:gd name="T4" fmla="*/ 72 w 108"/>
                <a:gd name="T5" fmla="*/ 164 h 164"/>
                <a:gd name="T6" fmla="*/ 108 w 108"/>
                <a:gd name="T7" fmla="*/ 108 h 164"/>
                <a:gd name="T8" fmla="*/ 108 w 108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4">
                  <a:moveTo>
                    <a:pt x="108" y="0"/>
                  </a:moveTo>
                  <a:lnTo>
                    <a:pt x="0" y="164"/>
                  </a:lnTo>
                  <a:lnTo>
                    <a:pt x="72" y="164"/>
                  </a:lnTo>
                  <a:lnTo>
                    <a:pt x="108" y="108"/>
                  </a:lnTo>
                  <a:lnTo>
                    <a:pt x="10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5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6"/>
            <p:cNvSpPr>
              <a:spLocks/>
            </p:cNvSpPr>
            <p:nvPr userDrawn="1"/>
          </p:nvSpPr>
          <p:spPr bwMode="auto">
            <a:xfrm>
              <a:off x="7159625" y="2111375"/>
              <a:ext cx="3533775" cy="5448300"/>
            </a:xfrm>
            <a:custGeom>
              <a:avLst/>
              <a:gdLst>
                <a:gd name="T0" fmla="*/ 2226 w 2226"/>
                <a:gd name="T1" fmla="*/ 0 h 3432"/>
                <a:gd name="T2" fmla="*/ 0 w 2226"/>
                <a:gd name="T3" fmla="*/ 3432 h 3432"/>
                <a:gd name="T4" fmla="*/ 72 w 2226"/>
                <a:gd name="T5" fmla="*/ 3432 h 3432"/>
                <a:gd name="T6" fmla="*/ 2226 w 2226"/>
                <a:gd name="T7" fmla="*/ 110 h 3432"/>
                <a:gd name="T8" fmla="*/ 2226 w 2226"/>
                <a:gd name="T9" fmla="*/ 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6" h="3432">
                  <a:moveTo>
                    <a:pt x="2226" y="0"/>
                  </a:moveTo>
                  <a:lnTo>
                    <a:pt x="0" y="3432"/>
                  </a:lnTo>
                  <a:lnTo>
                    <a:pt x="72" y="3432"/>
                  </a:lnTo>
                  <a:lnTo>
                    <a:pt x="2226" y="110"/>
                  </a:lnTo>
                  <a:lnTo>
                    <a:pt x="22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7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8"/>
            <p:cNvSpPr>
              <a:spLocks/>
            </p:cNvSpPr>
            <p:nvPr userDrawn="1"/>
          </p:nvSpPr>
          <p:spPr bwMode="auto">
            <a:xfrm>
              <a:off x="9683750" y="6000750"/>
              <a:ext cx="1009650" cy="1558925"/>
            </a:xfrm>
            <a:custGeom>
              <a:avLst/>
              <a:gdLst>
                <a:gd name="T0" fmla="*/ 636 w 636"/>
                <a:gd name="T1" fmla="*/ 0 h 982"/>
                <a:gd name="T2" fmla="*/ 0 w 636"/>
                <a:gd name="T3" fmla="*/ 982 h 982"/>
                <a:gd name="T4" fmla="*/ 70 w 636"/>
                <a:gd name="T5" fmla="*/ 982 h 982"/>
                <a:gd name="T6" fmla="*/ 636 w 636"/>
                <a:gd name="T7" fmla="*/ 110 h 982"/>
                <a:gd name="T8" fmla="*/ 636 w 636"/>
                <a:gd name="T9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82">
                  <a:moveTo>
                    <a:pt x="636" y="0"/>
                  </a:moveTo>
                  <a:lnTo>
                    <a:pt x="0" y="982"/>
                  </a:lnTo>
                  <a:lnTo>
                    <a:pt x="70" y="982"/>
                  </a:lnTo>
                  <a:lnTo>
                    <a:pt x="636" y="110"/>
                  </a:lnTo>
                  <a:lnTo>
                    <a:pt x="63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9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0"/>
            <p:cNvSpPr>
              <a:spLocks/>
            </p:cNvSpPr>
            <p:nvPr userDrawn="1"/>
          </p:nvSpPr>
          <p:spPr bwMode="auto">
            <a:xfrm>
              <a:off x="43592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0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1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2"/>
            <p:cNvSpPr>
              <a:spLocks/>
            </p:cNvSpPr>
            <p:nvPr userDrawn="1"/>
          </p:nvSpPr>
          <p:spPr bwMode="auto">
            <a:xfrm>
              <a:off x="40798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3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4"/>
            <p:cNvSpPr>
              <a:spLocks/>
            </p:cNvSpPr>
            <p:nvPr userDrawn="1"/>
          </p:nvSpPr>
          <p:spPr bwMode="auto">
            <a:xfrm>
              <a:off x="6880225" y="1679575"/>
              <a:ext cx="3813175" cy="5880100"/>
            </a:xfrm>
            <a:custGeom>
              <a:avLst/>
              <a:gdLst>
                <a:gd name="T0" fmla="*/ 2402 w 2402"/>
                <a:gd name="T1" fmla="*/ 0 h 3704"/>
                <a:gd name="T2" fmla="*/ 0 w 2402"/>
                <a:gd name="T3" fmla="*/ 3704 h 3704"/>
                <a:gd name="T4" fmla="*/ 72 w 2402"/>
                <a:gd name="T5" fmla="*/ 3704 h 3704"/>
                <a:gd name="T6" fmla="*/ 2402 w 2402"/>
                <a:gd name="T7" fmla="*/ 108 h 3704"/>
                <a:gd name="T8" fmla="*/ 2402 w 2402"/>
                <a:gd name="T9" fmla="*/ 0 h 3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2" h="3704">
                  <a:moveTo>
                    <a:pt x="2402" y="0"/>
                  </a:moveTo>
                  <a:lnTo>
                    <a:pt x="0" y="3704"/>
                  </a:lnTo>
                  <a:lnTo>
                    <a:pt x="72" y="3704"/>
                  </a:lnTo>
                  <a:lnTo>
                    <a:pt x="2402" y="108"/>
                  </a:lnTo>
                  <a:lnTo>
                    <a:pt x="24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5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6"/>
            <p:cNvSpPr>
              <a:spLocks/>
            </p:cNvSpPr>
            <p:nvPr userDrawn="1"/>
          </p:nvSpPr>
          <p:spPr bwMode="auto">
            <a:xfrm>
              <a:off x="295910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7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8"/>
            <p:cNvSpPr>
              <a:spLocks/>
            </p:cNvSpPr>
            <p:nvPr userDrawn="1"/>
          </p:nvSpPr>
          <p:spPr bwMode="auto">
            <a:xfrm>
              <a:off x="4638675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9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32385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6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2"/>
            <p:cNvSpPr>
              <a:spLocks/>
            </p:cNvSpPr>
            <p:nvPr userDrawn="1"/>
          </p:nvSpPr>
          <p:spPr bwMode="auto">
            <a:xfrm>
              <a:off x="3517900" y="0"/>
              <a:ext cx="5013325" cy="7559675"/>
            </a:xfrm>
            <a:custGeom>
              <a:avLst/>
              <a:gdLst>
                <a:gd name="T0" fmla="*/ 3158 w 3158"/>
                <a:gd name="T1" fmla="*/ 0 h 4762"/>
                <a:gd name="T2" fmla="*/ 3088 w 3158"/>
                <a:gd name="T3" fmla="*/ 0 h 4762"/>
                <a:gd name="T4" fmla="*/ 0 w 3158"/>
                <a:gd name="T5" fmla="*/ 4762 h 4762"/>
                <a:gd name="T6" fmla="*/ 72 w 3158"/>
                <a:gd name="T7" fmla="*/ 4762 h 4762"/>
                <a:gd name="T8" fmla="*/ 3158 w 3158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8" h="4762">
                  <a:moveTo>
                    <a:pt x="3158" y="0"/>
                  </a:moveTo>
                  <a:lnTo>
                    <a:pt x="3088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4"/>
            <p:cNvSpPr>
              <a:spLocks/>
            </p:cNvSpPr>
            <p:nvPr userDrawn="1"/>
          </p:nvSpPr>
          <p:spPr bwMode="auto">
            <a:xfrm>
              <a:off x="3800475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5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6"/>
            <p:cNvSpPr>
              <a:spLocks/>
            </p:cNvSpPr>
            <p:nvPr userDrawn="1"/>
          </p:nvSpPr>
          <p:spPr bwMode="auto">
            <a:xfrm>
              <a:off x="5759450" y="0"/>
              <a:ext cx="4933950" cy="7559675"/>
            </a:xfrm>
            <a:custGeom>
              <a:avLst/>
              <a:gdLst>
                <a:gd name="T0" fmla="*/ 3108 w 3108"/>
                <a:gd name="T1" fmla="*/ 0 h 4762"/>
                <a:gd name="T2" fmla="*/ 3086 w 3108"/>
                <a:gd name="T3" fmla="*/ 0 h 4762"/>
                <a:gd name="T4" fmla="*/ 0 w 3108"/>
                <a:gd name="T5" fmla="*/ 4762 h 4762"/>
                <a:gd name="T6" fmla="*/ 72 w 3108"/>
                <a:gd name="T7" fmla="*/ 4762 h 4762"/>
                <a:gd name="T8" fmla="*/ 3108 w 3108"/>
                <a:gd name="T9" fmla="*/ 78 h 4762"/>
                <a:gd name="T10" fmla="*/ 3108 w 3108"/>
                <a:gd name="T11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4762">
                  <a:moveTo>
                    <a:pt x="3108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2" y="4762"/>
                  </a:lnTo>
                  <a:lnTo>
                    <a:pt x="3108" y="78"/>
                  </a:lnTo>
                  <a:lnTo>
                    <a:pt x="310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6042025" y="381000"/>
              <a:ext cx="4651375" cy="7178675"/>
            </a:xfrm>
            <a:custGeom>
              <a:avLst/>
              <a:gdLst>
                <a:gd name="T0" fmla="*/ 2930 w 2930"/>
                <a:gd name="T1" fmla="*/ 0 h 4522"/>
                <a:gd name="T2" fmla="*/ 0 w 2930"/>
                <a:gd name="T3" fmla="*/ 4522 h 4522"/>
                <a:gd name="T4" fmla="*/ 70 w 2930"/>
                <a:gd name="T5" fmla="*/ 4522 h 4522"/>
                <a:gd name="T6" fmla="*/ 2930 w 2930"/>
                <a:gd name="T7" fmla="*/ 110 h 4522"/>
                <a:gd name="T8" fmla="*/ 2930 w 2930"/>
                <a:gd name="T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4522">
                  <a:moveTo>
                    <a:pt x="2930" y="0"/>
                  </a:moveTo>
                  <a:lnTo>
                    <a:pt x="0" y="4522"/>
                  </a:lnTo>
                  <a:lnTo>
                    <a:pt x="70" y="4522"/>
                  </a:lnTo>
                  <a:lnTo>
                    <a:pt x="2930" y="110"/>
                  </a:lnTo>
                  <a:lnTo>
                    <a:pt x="293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9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0"/>
            <p:cNvSpPr>
              <a:spLocks/>
            </p:cNvSpPr>
            <p:nvPr userDrawn="1"/>
          </p:nvSpPr>
          <p:spPr bwMode="auto">
            <a:xfrm>
              <a:off x="6321425" y="815975"/>
              <a:ext cx="4371975" cy="6743700"/>
            </a:xfrm>
            <a:custGeom>
              <a:avLst/>
              <a:gdLst>
                <a:gd name="T0" fmla="*/ 2754 w 2754"/>
                <a:gd name="T1" fmla="*/ 0 h 4248"/>
                <a:gd name="T2" fmla="*/ 0 w 2754"/>
                <a:gd name="T3" fmla="*/ 4248 h 4248"/>
                <a:gd name="T4" fmla="*/ 70 w 2754"/>
                <a:gd name="T5" fmla="*/ 4248 h 4248"/>
                <a:gd name="T6" fmla="*/ 2754 w 2754"/>
                <a:gd name="T7" fmla="*/ 108 h 4248"/>
                <a:gd name="T8" fmla="*/ 2754 w 2754"/>
                <a:gd name="T9" fmla="*/ 0 h 4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4" h="4248">
                  <a:moveTo>
                    <a:pt x="2754" y="0"/>
                  </a:moveTo>
                  <a:lnTo>
                    <a:pt x="0" y="4248"/>
                  </a:lnTo>
                  <a:lnTo>
                    <a:pt x="70" y="4248"/>
                  </a:lnTo>
                  <a:lnTo>
                    <a:pt x="2754" y="108"/>
                  </a:lnTo>
                  <a:lnTo>
                    <a:pt x="27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1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54800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3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4"/>
            <p:cNvSpPr>
              <a:spLocks/>
            </p:cNvSpPr>
            <p:nvPr userDrawn="1"/>
          </p:nvSpPr>
          <p:spPr bwMode="auto">
            <a:xfrm>
              <a:off x="49212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5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6"/>
            <p:cNvSpPr>
              <a:spLocks/>
            </p:cNvSpPr>
            <p:nvPr userDrawn="1"/>
          </p:nvSpPr>
          <p:spPr bwMode="auto">
            <a:xfrm>
              <a:off x="5200650" y="0"/>
              <a:ext cx="5010150" cy="7559675"/>
            </a:xfrm>
            <a:custGeom>
              <a:avLst/>
              <a:gdLst>
                <a:gd name="T0" fmla="*/ 3156 w 3156"/>
                <a:gd name="T1" fmla="*/ 0 h 4762"/>
                <a:gd name="T2" fmla="*/ 3086 w 3156"/>
                <a:gd name="T3" fmla="*/ 0 h 4762"/>
                <a:gd name="T4" fmla="*/ 0 w 3156"/>
                <a:gd name="T5" fmla="*/ 4762 h 4762"/>
                <a:gd name="T6" fmla="*/ 70 w 3156"/>
                <a:gd name="T7" fmla="*/ 4762 h 4762"/>
                <a:gd name="T8" fmla="*/ 3156 w 3156"/>
                <a:gd name="T9" fmla="*/ 0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6" h="4762">
                  <a:moveTo>
                    <a:pt x="3156" y="0"/>
                  </a:moveTo>
                  <a:lnTo>
                    <a:pt x="3086" y="0"/>
                  </a:lnTo>
                  <a:lnTo>
                    <a:pt x="0" y="4762"/>
                  </a:lnTo>
                  <a:lnTo>
                    <a:pt x="70" y="4762"/>
                  </a:lnTo>
                  <a:lnTo>
                    <a:pt x="31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6" name="Freeform 117"/>
          <p:cNvSpPr>
            <a:spLocks/>
          </p:cNvSpPr>
          <p:nvPr/>
        </p:nvSpPr>
        <p:spPr bwMode="auto">
          <a:xfrm>
            <a:off x="241300" y="152400"/>
            <a:ext cx="10223500" cy="7162800"/>
          </a:xfrm>
          <a:custGeom>
            <a:avLst/>
            <a:gdLst>
              <a:gd name="T0" fmla="*/ 56 w 6440"/>
              <a:gd name="T1" fmla="*/ 960 h 4512"/>
              <a:gd name="T2" fmla="*/ 0 w 6440"/>
              <a:gd name="T3" fmla="*/ 448 h 4512"/>
              <a:gd name="T4" fmla="*/ 304 w 6440"/>
              <a:gd name="T5" fmla="*/ 128 h 4512"/>
              <a:gd name="T6" fmla="*/ 856 w 6440"/>
              <a:gd name="T7" fmla="*/ 0 h 4512"/>
              <a:gd name="T8" fmla="*/ 3104 w 6440"/>
              <a:gd name="T9" fmla="*/ 32 h 4512"/>
              <a:gd name="T10" fmla="*/ 4328 w 6440"/>
              <a:gd name="T11" fmla="*/ 48 h 4512"/>
              <a:gd name="T12" fmla="*/ 5064 w 6440"/>
              <a:gd name="T13" fmla="*/ 64 h 4512"/>
              <a:gd name="T14" fmla="*/ 5784 w 6440"/>
              <a:gd name="T15" fmla="*/ 8 h 4512"/>
              <a:gd name="T16" fmla="*/ 6304 w 6440"/>
              <a:gd name="T17" fmla="*/ 600 h 4512"/>
              <a:gd name="T18" fmla="*/ 6416 w 6440"/>
              <a:gd name="T19" fmla="*/ 1128 h 4512"/>
              <a:gd name="T20" fmla="*/ 6376 w 6440"/>
              <a:gd name="T21" fmla="*/ 2424 h 4512"/>
              <a:gd name="T22" fmla="*/ 6440 w 6440"/>
              <a:gd name="T23" fmla="*/ 3232 h 4512"/>
              <a:gd name="T24" fmla="*/ 6104 w 6440"/>
              <a:gd name="T25" fmla="*/ 3952 h 4512"/>
              <a:gd name="T26" fmla="*/ 5512 w 6440"/>
              <a:gd name="T27" fmla="*/ 4512 h 4512"/>
              <a:gd name="T28" fmla="*/ 4480 w 6440"/>
              <a:gd name="T29" fmla="*/ 4512 h 4512"/>
              <a:gd name="T30" fmla="*/ 2816 w 6440"/>
              <a:gd name="T31" fmla="*/ 4496 h 4512"/>
              <a:gd name="T32" fmla="*/ 960 w 6440"/>
              <a:gd name="T33" fmla="*/ 4496 h 4512"/>
              <a:gd name="T34" fmla="*/ 408 w 6440"/>
              <a:gd name="T35" fmla="*/ 4296 h 4512"/>
              <a:gd name="T36" fmla="*/ 136 w 6440"/>
              <a:gd name="T37" fmla="*/ 3848 h 4512"/>
              <a:gd name="T38" fmla="*/ 0 w 6440"/>
              <a:gd name="T39" fmla="*/ 2456 h 4512"/>
              <a:gd name="T40" fmla="*/ 56 w 6440"/>
              <a:gd name="T41" fmla="*/ 960 h 4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0" h="4512">
                <a:moveTo>
                  <a:pt x="56" y="960"/>
                </a:moveTo>
                <a:lnTo>
                  <a:pt x="0" y="448"/>
                </a:lnTo>
                <a:lnTo>
                  <a:pt x="304" y="128"/>
                </a:lnTo>
                <a:lnTo>
                  <a:pt x="856" y="0"/>
                </a:lnTo>
                <a:lnTo>
                  <a:pt x="3104" y="32"/>
                </a:lnTo>
                <a:lnTo>
                  <a:pt x="4328" y="48"/>
                </a:lnTo>
                <a:lnTo>
                  <a:pt x="5064" y="64"/>
                </a:lnTo>
                <a:lnTo>
                  <a:pt x="5784" y="8"/>
                </a:lnTo>
                <a:lnTo>
                  <a:pt x="6304" y="600"/>
                </a:lnTo>
                <a:lnTo>
                  <a:pt x="6416" y="1128"/>
                </a:lnTo>
                <a:lnTo>
                  <a:pt x="6376" y="2424"/>
                </a:lnTo>
                <a:lnTo>
                  <a:pt x="6440" y="3232"/>
                </a:lnTo>
                <a:lnTo>
                  <a:pt x="6104" y="3952"/>
                </a:lnTo>
                <a:lnTo>
                  <a:pt x="5512" y="4512"/>
                </a:lnTo>
                <a:lnTo>
                  <a:pt x="4480" y="4512"/>
                </a:lnTo>
                <a:lnTo>
                  <a:pt x="2816" y="4496"/>
                </a:lnTo>
                <a:lnTo>
                  <a:pt x="960" y="4496"/>
                </a:lnTo>
                <a:lnTo>
                  <a:pt x="408" y="4296"/>
                </a:lnTo>
                <a:lnTo>
                  <a:pt x="136" y="3848"/>
                </a:lnTo>
                <a:lnTo>
                  <a:pt x="0" y="2456"/>
                </a:lnTo>
                <a:lnTo>
                  <a:pt x="56" y="96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88" y="530225"/>
            <a:ext cx="2520000" cy="3579546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8" name="Freeform 270"/>
          <p:cNvSpPr>
            <a:spLocks/>
          </p:cNvSpPr>
          <p:nvPr/>
        </p:nvSpPr>
        <p:spPr bwMode="auto">
          <a:xfrm>
            <a:off x="7659688" y="5733350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9" name="Freeform 271"/>
          <p:cNvSpPr>
            <a:spLocks/>
          </p:cNvSpPr>
          <p:nvPr/>
        </p:nvSpPr>
        <p:spPr bwMode="auto">
          <a:xfrm>
            <a:off x="8189913" y="6717882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273"/>
          <p:cNvSpPr>
            <a:spLocks/>
          </p:cNvSpPr>
          <p:nvPr/>
        </p:nvSpPr>
        <p:spPr bwMode="auto">
          <a:xfrm>
            <a:off x="8539355" y="6000750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275"/>
          <p:cNvSpPr>
            <a:spLocks/>
          </p:cNvSpPr>
          <p:nvPr/>
        </p:nvSpPr>
        <p:spPr bwMode="auto">
          <a:xfrm>
            <a:off x="7172325" y="6224587"/>
            <a:ext cx="320675" cy="346075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277"/>
          <p:cNvSpPr>
            <a:spLocks/>
          </p:cNvSpPr>
          <p:nvPr/>
        </p:nvSpPr>
        <p:spPr bwMode="auto">
          <a:xfrm>
            <a:off x="9139614" y="6639132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279"/>
          <p:cNvSpPr>
            <a:spLocks/>
          </p:cNvSpPr>
          <p:nvPr/>
        </p:nvSpPr>
        <p:spPr bwMode="auto">
          <a:xfrm>
            <a:off x="9629818" y="5428083"/>
            <a:ext cx="479425" cy="511175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4" name="Freeform 281"/>
          <p:cNvSpPr>
            <a:spLocks/>
          </p:cNvSpPr>
          <p:nvPr/>
        </p:nvSpPr>
        <p:spPr bwMode="auto">
          <a:xfrm>
            <a:off x="1273175" y="695325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Freeform 282"/>
          <p:cNvSpPr>
            <a:spLocks/>
          </p:cNvSpPr>
          <p:nvPr/>
        </p:nvSpPr>
        <p:spPr bwMode="auto">
          <a:xfrm>
            <a:off x="265261" y="4073141"/>
            <a:ext cx="320675" cy="368300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284"/>
          <p:cNvSpPr>
            <a:spLocks/>
          </p:cNvSpPr>
          <p:nvPr/>
        </p:nvSpPr>
        <p:spPr bwMode="auto">
          <a:xfrm>
            <a:off x="1849212" y="336955"/>
            <a:ext cx="463550" cy="485775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286"/>
          <p:cNvSpPr>
            <a:spLocks/>
          </p:cNvSpPr>
          <p:nvPr/>
        </p:nvSpPr>
        <p:spPr bwMode="auto">
          <a:xfrm>
            <a:off x="184695" y="1575840"/>
            <a:ext cx="401242" cy="405214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Freeform 290"/>
          <p:cNvSpPr>
            <a:spLocks/>
          </p:cNvSpPr>
          <p:nvPr/>
        </p:nvSpPr>
        <p:spPr bwMode="auto">
          <a:xfrm rot="2032068">
            <a:off x="176888" y="366711"/>
            <a:ext cx="815419" cy="720725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273"/>
          <p:cNvSpPr>
            <a:spLocks/>
          </p:cNvSpPr>
          <p:nvPr/>
        </p:nvSpPr>
        <p:spPr bwMode="auto">
          <a:xfrm>
            <a:off x="322853" y="4653998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6" y="1475823"/>
            <a:ext cx="1920306" cy="1945657"/>
          </a:xfrm>
          <a:prstGeom prst="rect">
            <a:avLst/>
          </a:prstGeom>
        </p:spPr>
      </p:pic>
      <p:sp>
        <p:nvSpPr>
          <p:cNvPr id="138" name="Freeform 268"/>
          <p:cNvSpPr>
            <a:spLocks/>
          </p:cNvSpPr>
          <p:nvPr/>
        </p:nvSpPr>
        <p:spPr bwMode="auto">
          <a:xfrm>
            <a:off x="9154860" y="3631007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9" name="Freeform 269"/>
          <p:cNvSpPr>
            <a:spLocks/>
          </p:cNvSpPr>
          <p:nvPr/>
        </p:nvSpPr>
        <p:spPr bwMode="auto">
          <a:xfrm>
            <a:off x="8709706" y="4518479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0" name="テキスト プレースホルダー 1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40" name="図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3606538"/>
            <a:ext cx="2327172" cy="3289030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689">
            <a:off x="2723111" y="332043"/>
            <a:ext cx="2160000" cy="310741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8" name="Freeform 288"/>
          <p:cNvSpPr>
            <a:spLocks/>
          </p:cNvSpPr>
          <p:nvPr/>
        </p:nvSpPr>
        <p:spPr bwMode="auto">
          <a:xfrm>
            <a:off x="864079" y="3666491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2" name="図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">
            <a:off x="3562065" y="4507687"/>
            <a:ext cx="3038475" cy="2098573"/>
          </a:xfrm>
          <a:prstGeom prst="roundRect">
            <a:avLst>
              <a:gd name="adj" fmla="val 26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13" y="875402"/>
            <a:ext cx="2520000" cy="356603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8" name="グループ化 147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49" name="グループ化 148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51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50" name="テキスト ボックス 149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13358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  <a:solidFill>
            <a:srgbClr val="DCC744"/>
          </a:solidFill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0" y="439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470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0" y="345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0" y="454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0" y="423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0" y="392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0" y="376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0" y="407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0" y="360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0" y="156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0" y="109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 userDrawn="1"/>
          </p:nvSpPr>
          <p:spPr bwMode="auto">
            <a:xfrm>
              <a:off x="0" y="78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auto">
            <a:xfrm>
              <a:off x="0" y="125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0" y="1412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0" y="329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0" y="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0" y="628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39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0"/>
            <p:cNvSpPr>
              <a:spLocks noChangeArrowheads="1"/>
            </p:cNvSpPr>
            <p:nvPr userDrawn="1"/>
          </p:nvSpPr>
          <p:spPr bwMode="auto">
            <a:xfrm>
              <a:off x="0" y="15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auto">
            <a:xfrm>
              <a:off x="0" y="31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3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4"/>
            <p:cNvSpPr>
              <a:spLocks noChangeArrowheads="1"/>
            </p:cNvSpPr>
            <p:nvPr userDrawn="1"/>
          </p:nvSpPr>
          <p:spPr bwMode="auto">
            <a:xfrm>
              <a:off x="0" y="47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5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0" y="94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7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48"/>
            <p:cNvSpPr>
              <a:spLocks noChangeArrowheads="1"/>
            </p:cNvSpPr>
            <p:nvPr userDrawn="1"/>
          </p:nvSpPr>
          <p:spPr bwMode="auto">
            <a:xfrm>
              <a:off x="0" y="282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49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0"/>
            <p:cNvSpPr>
              <a:spLocks noChangeArrowheads="1"/>
            </p:cNvSpPr>
            <p:nvPr userDrawn="1"/>
          </p:nvSpPr>
          <p:spPr bwMode="auto">
            <a:xfrm>
              <a:off x="0" y="266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1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2"/>
            <p:cNvSpPr>
              <a:spLocks noChangeArrowheads="1"/>
            </p:cNvSpPr>
            <p:nvPr userDrawn="1"/>
          </p:nvSpPr>
          <p:spPr bwMode="auto">
            <a:xfrm>
              <a:off x="0" y="2980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0" y="250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0" y="3136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auto">
            <a:xfrm>
              <a:off x="0" y="188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59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0"/>
            <p:cNvSpPr>
              <a:spLocks noChangeArrowheads="1"/>
            </p:cNvSpPr>
            <p:nvPr userDrawn="1"/>
          </p:nvSpPr>
          <p:spPr bwMode="auto">
            <a:xfrm>
              <a:off x="0" y="2352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1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2"/>
            <p:cNvSpPr>
              <a:spLocks noChangeArrowheads="1"/>
            </p:cNvSpPr>
            <p:nvPr userDrawn="1"/>
          </p:nvSpPr>
          <p:spPr bwMode="auto">
            <a:xfrm>
              <a:off x="0" y="1724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3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4"/>
            <p:cNvSpPr>
              <a:spLocks noChangeArrowheads="1"/>
            </p:cNvSpPr>
            <p:nvPr userDrawn="1"/>
          </p:nvSpPr>
          <p:spPr bwMode="auto">
            <a:xfrm>
              <a:off x="0" y="2038"/>
              <a:ext cx="6736" cy="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5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6"/>
            <p:cNvSpPr>
              <a:spLocks noChangeArrowheads="1"/>
            </p:cNvSpPr>
            <p:nvPr userDrawn="1"/>
          </p:nvSpPr>
          <p:spPr bwMode="auto">
            <a:xfrm>
              <a:off x="0" y="2196"/>
              <a:ext cx="6736" cy="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>
            <a:off x="201613" y="160338"/>
            <a:ext cx="10058400" cy="7078662"/>
          </a:xfrm>
          <a:custGeom>
            <a:avLst/>
            <a:gdLst>
              <a:gd name="T0" fmla="*/ 164 w 6336"/>
              <a:gd name="T1" fmla="*/ 540 h 4459"/>
              <a:gd name="T2" fmla="*/ 634 w 6336"/>
              <a:gd name="T3" fmla="*/ 94 h 4459"/>
              <a:gd name="T4" fmla="*/ 1959 w 6336"/>
              <a:gd name="T5" fmla="*/ 235 h 4459"/>
              <a:gd name="T6" fmla="*/ 3227 w 6336"/>
              <a:gd name="T7" fmla="*/ 0 h 4459"/>
              <a:gd name="T8" fmla="*/ 4423 w 6336"/>
              <a:gd name="T9" fmla="*/ 164 h 4459"/>
              <a:gd name="T10" fmla="*/ 5655 w 6336"/>
              <a:gd name="T11" fmla="*/ 0 h 4459"/>
              <a:gd name="T12" fmla="*/ 6113 w 6336"/>
              <a:gd name="T13" fmla="*/ 94 h 4459"/>
              <a:gd name="T14" fmla="*/ 6301 w 6336"/>
              <a:gd name="T15" fmla="*/ 821 h 4459"/>
              <a:gd name="T16" fmla="*/ 6313 w 6336"/>
              <a:gd name="T17" fmla="*/ 1772 h 4459"/>
              <a:gd name="T18" fmla="*/ 6336 w 6336"/>
              <a:gd name="T19" fmla="*/ 2652 h 4459"/>
              <a:gd name="T20" fmla="*/ 6336 w 6336"/>
              <a:gd name="T21" fmla="*/ 3297 h 4459"/>
              <a:gd name="T22" fmla="*/ 6148 w 6336"/>
              <a:gd name="T23" fmla="*/ 4072 h 4459"/>
              <a:gd name="T24" fmla="*/ 5961 w 6336"/>
              <a:gd name="T25" fmla="*/ 4459 h 4459"/>
              <a:gd name="T26" fmla="*/ 4060 w 6336"/>
              <a:gd name="T27" fmla="*/ 4342 h 4459"/>
              <a:gd name="T28" fmla="*/ 2276 w 6336"/>
              <a:gd name="T29" fmla="*/ 4412 h 4459"/>
              <a:gd name="T30" fmla="*/ 821 w 6336"/>
              <a:gd name="T31" fmla="*/ 4365 h 4459"/>
              <a:gd name="T32" fmla="*/ 176 w 6336"/>
              <a:gd name="T33" fmla="*/ 4166 h 4459"/>
              <a:gd name="T34" fmla="*/ 0 w 6336"/>
              <a:gd name="T35" fmla="*/ 3321 h 4459"/>
              <a:gd name="T36" fmla="*/ 35 w 6336"/>
              <a:gd name="T37" fmla="*/ 1960 h 4459"/>
              <a:gd name="T38" fmla="*/ 23 w 6336"/>
              <a:gd name="T39" fmla="*/ 845 h 4459"/>
              <a:gd name="T40" fmla="*/ 164 w 6336"/>
              <a:gd name="T41" fmla="*/ 540 h 4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36" h="4459">
                <a:moveTo>
                  <a:pt x="164" y="540"/>
                </a:moveTo>
                <a:lnTo>
                  <a:pt x="634" y="94"/>
                </a:lnTo>
                <a:lnTo>
                  <a:pt x="1959" y="235"/>
                </a:lnTo>
                <a:lnTo>
                  <a:pt x="3227" y="0"/>
                </a:lnTo>
                <a:lnTo>
                  <a:pt x="4423" y="164"/>
                </a:lnTo>
                <a:lnTo>
                  <a:pt x="5655" y="0"/>
                </a:lnTo>
                <a:lnTo>
                  <a:pt x="6113" y="94"/>
                </a:lnTo>
                <a:lnTo>
                  <a:pt x="6301" y="821"/>
                </a:lnTo>
                <a:lnTo>
                  <a:pt x="6313" y="1772"/>
                </a:lnTo>
                <a:lnTo>
                  <a:pt x="6336" y="2652"/>
                </a:lnTo>
                <a:lnTo>
                  <a:pt x="6336" y="3297"/>
                </a:lnTo>
                <a:lnTo>
                  <a:pt x="6148" y="4072"/>
                </a:lnTo>
                <a:lnTo>
                  <a:pt x="5961" y="4459"/>
                </a:lnTo>
                <a:lnTo>
                  <a:pt x="4060" y="4342"/>
                </a:lnTo>
                <a:lnTo>
                  <a:pt x="2276" y="4412"/>
                </a:lnTo>
                <a:lnTo>
                  <a:pt x="821" y="4365"/>
                </a:lnTo>
                <a:lnTo>
                  <a:pt x="176" y="4166"/>
                </a:lnTo>
                <a:lnTo>
                  <a:pt x="0" y="3321"/>
                </a:lnTo>
                <a:lnTo>
                  <a:pt x="35" y="1960"/>
                </a:lnTo>
                <a:lnTo>
                  <a:pt x="23" y="845"/>
                </a:lnTo>
                <a:lnTo>
                  <a:pt x="164" y="540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275"/>
          <p:cNvSpPr>
            <a:spLocks/>
          </p:cNvSpPr>
          <p:nvPr/>
        </p:nvSpPr>
        <p:spPr bwMode="auto">
          <a:xfrm>
            <a:off x="1417698" y="2695013"/>
            <a:ext cx="485372" cy="523817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Freeform 277"/>
          <p:cNvSpPr>
            <a:spLocks/>
          </p:cNvSpPr>
          <p:nvPr/>
        </p:nvSpPr>
        <p:spPr bwMode="auto">
          <a:xfrm>
            <a:off x="176249" y="4232743"/>
            <a:ext cx="538441" cy="609288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Freeform 279"/>
          <p:cNvSpPr>
            <a:spLocks/>
          </p:cNvSpPr>
          <p:nvPr/>
        </p:nvSpPr>
        <p:spPr bwMode="auto">
          <a:xfrm>
            <a:off x="656648" y="5230447"/>
            <a:ext cx="444416" cy="473848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97" y="367040"/>
            <a:ext cx="1739783" cy="1762751"/>
          </a:xfrm>
          <a:prstGeom prst="rect">
            <a:avLst/>
          </a:prstGeom>
        </p:spPr>
      </p:pic>
      <p:sp>
        <p:nvSpPr>
          <p:cNvPr id="88" name="テキスト プレースホルダー 8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05" y="294882"/>
            <a:ext cx="2520000" cy="3634615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763">
            <a:off x="2992924" y="3862316"/>
            <a:ext cx="2365545" cy="3360149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730">
            <a:off x="1004881" y="783848"/>
            <a:ext cx="2520000" cy="3570528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Freeform 270"/>
          <p:cNvSpPr>
            <a:spLocks/>
          </p:cNvSpPr>
          <p:nvPr/>
        </p:nvSpPr>
        <p:spPr bwMode="auto">
          <a:xfrm>
            <a:off x="1225181" y="5800361"/>
            <a:ext cx="479425" cy="514350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Freeform 273"/>
          <p:cNvSpPr>
            <a:spLocks/>
          </p:cNvSpPr>
          <p:nvPr/>
        </p:nvSpPr>
        <p:spPr bwMode="auto">
          <a:xfrm>
            <a:off x="611849" y="3351212"/>
            <a:ext cx="517525" cy="447675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1084487" y="4642030"/>
            <a:ext cx="377825" cy="365125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Freeform 269"/>
          <p:cNvSpPr>
            <a:spLocks/>
          </p:cNvSpPr>
          <p:nvPr/>
        </p:nvSpPr>
        <p:spPr bwMode="auto">
          <a:xfrm>
            <a:off x="1344865" y="795841"/>
            <a:ext cx="579512" cy="689268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06" y="1709700"/>
            <a:ext cx="2882335" cy="4073653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286"/>
          <p:cNvSpPr>
            <a:spLocks/>
          </p:cNvSpPr>
          <p:nvPr/>
        </p:nvSpPr>
        <p:spPr bwMode="auto">
          <a:xfrm>
            <a:off x="8951878" y="4776787"/>
            <a:ext cx="809548" cy="817562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Freeform 281"/>
          <p:cNvSpPr>
            <a:spLocks/>
          </p:cNvSpPr>
          <p:nvPr/>
        </p:nvSpPr>
        <p:spPr bwMode="auto">
          <a:xfrm>
            <a:off x="8733522" y="6509493"/>
            <a:ext cx="466725" cy="482600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Freeform 282"/>
          <p:cNvSpPr>
            <a:spLocks/>
          </p:cNvSpPr>
          <p:nvPr/>
        </p:nvSpPr>
        <p:spPr bwMode="auto">
          <a:xfrm rot="3261615">
            <a:off x="9583081" y="5833189"/>
            <a:ext cx="375684" cy="431479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Freeform 284"/>
          <p:cNvSpPr>
            <a:spLocks/>
          </p:cNvSpPr>
          <p:nvPr/>
        </p:nvSpPr>
        <p:spPr bwMode="auto">
          <a:xfrm>
            <a:off x="8579782" y="5542391"/>
            <a:ext cx="539891" cy="565776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Freeform 288"/>
          <p:cNvSpPr>
            <a:spLocks/>
          </p:cNvSpPr>
          <p:nvPr/>
        </p:nvSpPr>
        <p:spPr bwMode="auto">
          <a:xfrm>
            <a:off x="9985617" y="5253036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Freeform 290"/>
          <p:cNvSpPr>
            <a:spLocks/>
          </p:cNvSpPr>
          <p:nvPr/>
        </p:nvSpPr>
        <p:spPr bwMode="auto">
          <a:xfrm rot="2032068">
            <a:off x="7498674" y="6181936"/>
            <a:ext cx="552595" cy="488423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Freeform 268"/>
          <p:cNvSpPr>
            <a:spLocks/>
          </p:cNvSpPr>
          <p:nvPr/>
        </p:nvSpPr>
        <p:spPr bwMode="auto">
          <a:xfrm>
            <a:off x="123078" y="199869"/>
            <a:ext cx="1194145" cy="1246828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96" name="グループ化 95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99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0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98" name="テキスト ボックス 97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94438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4" y="0"/>
            <a:ext cx="10690225" cy="754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10693400" cy="7559675"/>
            <a:chOff x="0" y="0"/>
            <a:chExt cx="6736" cy="4762"/>
          </a:xfrm>
          <a:solidFill>
            <a:srgbClr val="E97185"/>
          </a:solidFill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435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435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512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512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466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66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97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 userDrawn="1"/>
          </p:nvSpPr>
          <p:spPr bwMode="auto">
            <a:xfrm>
              <a:off x="497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341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341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450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450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419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419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388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auto">
            <a:xfrm>
              <a:off x="388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auto">
            <a:xfrm>
              <a:off x="372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372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403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403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auto">
            <a:xfrm>
              <a:off x="481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auto">
            <a:xfrm>
              <a:off x="481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auto">
            <a:xfrm>
              <a:off x="528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 userDrawn="1"/>
          </p:nvSpPr>
          <p:spPr bwMode="auto">
            <a:xfrm>
              <a:off x="528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 userDrawn="1"/>
          </p:nvSpPr>
          <p:spPr bwMode="auto">
            <a:xfrm>
              <a:off x="636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auto">
            <a:xfrm>
              <a:off x="636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 userDrawn="1"/>
          </p:nvSpPr>
          <p:spPr bwMode="auto">
            <a:xfrm>
              <a:off x="6680" y="0"/>
              <a:ext cx="56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 userDrawn="1"/>
          </p:nvSpPr>
          <p:spPr bwMode="auto">
            <a:xfrm>
              <a:off x="6680" y="0"/>
              <a:ext cx="56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 userDrawn="1"/>
          </p:nvSpPr>
          <p:spPr bwMode="auto">
            <a:xfrm>
              <a:off x="652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52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 userDrawn="1"/>
          </p:nvSpPr>
          <p:spPr bwMode="auto">
            <a:xfrm>
              <a:off x="605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 userDrawn="1"/>
          </p:nvSpPr>
          <p:spPr bwMode="auto">
            <a:xfrm>
              <a:off x="605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 userDrawn="1"/>
          </p:nvSpPr>
          <p:spPr bwMode="auto">
            <a:xfrm>
              <a:off x="621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 userDrawn="1"/>
          </p:nvSpPr>
          <p:spPr bwMode="auto">
            <a:xfrm>
              <a:off x="621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 userDrawn="1"/>
          </p:nvSpPr>
          <p:spPr bwMode="auto">
            <a:xfrm>
              <a:off x="543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 userDrawn="1"/>
          </p:nvSpPr>
          <p:spPr bwMode="auto">
            <a:xfrm>
              <a:off x="543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559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559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 userDrawn="1"/>
          </p:nvSpPr>
          <p:spPr bwMode="auto">
            <a:xfrm>
              <a:off x="574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 userDrawn="1"/>
          </p:nvSpPr>
          <p:spPr bwMode="auto">
            <a:xfrm>
              <a:off x="574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 userDrawn="1"/>
          </p:nvSpPr>
          <p:spPr bwMode="auto">
            <a:xfrm>
              <a:off x="590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 userDrawn="1"/>
          </p:nvSpPr>
          <p:spPr bwMode="auto">
            <a:xfrm>
              <a:off x="590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 userDrawn="1"/>
          </p:nvSpPr>
          <p:spPr bwMode="auto">
            <a:xfrm>
              <a:off x="357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8"/>
            <p:cNvSpPr>
              <a:spLocks noChangeArrowheads="1"/>
            </p:cNvSpPr>
            <p:nvPr userDrawn="1"/>
          </p:nvSpPr>
          <p:spPr bwMode="auto">
            <a:xfrm>
              <a:off x="357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9"/>
            <p:cNvSpPr>
              <a:spLocks noChangeArrowheads="1"/>
            </p:cNvSpPr>
            <p:nvPr userDrawn="1"/>
          </p:nvSpPr>
          <p:spPr bwMode="auto">
            <a:xfrm>
              <a:off x="155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50"/>
            <p:cNvSpPr>
              <a:spLocks noChangeArrowheads="1"/>
            </p:cNvSpPr>
            <p:nvPr userDrawn="1"/>
          </p:nvSpPr>
          <p:spPr bwMode="auto">
            <a:xfrm>
              <a:off x="155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 userDrawn="1"/>
          </p:nvSpPr>
          <p:spPr bwMode="auto">
            <a:xfrm>
              <a:off x="108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 userDrawn="1"/>
          </p:nvSpPr>
          <p:spPr bwMode="auto">
            <a:xfrm>
              <a:off x="108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 userDrawn="1"/>
          </p:nvSpPr>
          <p:spPr bwMode="auto">
            <a:xfrm>
              <a:off x="77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4"/>
            <p:cNvSpPr>
              <a:spLocks noChangeArrowheads="1"/>
            </p:cNvSpPr>
            <p:nvPr userDrawn="1"/>
          </p:nvSpPr>
          <p:spPr bwMode="auto">
            <a:xfrm>
              <a:off x="77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5"/>
            <p:cNvSpPr>
              <a:spLocks noChangeArrowheads="1"/>
            </p:cNvSpPr>
            <p:nvPr userDrawn="1"/>
          </p:nvSpPr>
          <p:spPr bwMode="auto">
            <a:xfrm>
              <a:off x="124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6"/>
            <p:cNvSpPr>
              <a:spLocks noChangeArrowheads="1"/>
            </p:cNvSpPr>
            <p:nvPr userDrawn="1"/>
          </p:nvSpPr>
          <p:spPr bwMode="auto">
            <a:xfrm>
              <a:off x="124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7"/>
            <p:cNvSpPr>
              <a:spLocks noChangeArrowheads="1"/>
            </p:cNvSpPr>
            <p:nvPr userDrawn="1"/>
          </p:nvSpPr>
          <p:spPr bwMode="auto">
            <a:xfrm>
              <a:off x="139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58"/>
            <p:cNvSpPr>
              <a:spLocks noChangeArrowheads="1"/>
            </p:cNvSpPr>
            <p:nvPr userDrawn="1"/>
          </p:nvSpPr>
          <p:spPr bwMode="auto">
            <a:xfrm>
              <a:off x="139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9"/>
            <p:cNvSpPr>
              <a:spLocks noChangeArrowheads="1"/>
            </p:cNvSpPr>
            <p:nvPr userDrawn="1"/>
          </p:nvSpPr>
          <p:spPr bwMode="auto">
            <a:xfrm>
              <a:off x="326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60"/>
            <p:cNvSpPr>
              <a:spLocks noChangeArrowheads="1"/>
            </p:cNvSpPr>
            <p:nvPr userDrawn="1"/>
          </p:nvSpPr>
          <p:spPr bwMode="auto">
            <a:xfrm>
              <a:off x="326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1"/>
            <p:cNvSpPr>
              <a:spLocks noChangeArrowheads="1"/>
            </p:cNvSpPr>
            <p:nvPr userDrawn="1"/>
          </p:nvSpPr>
          <p:spPr bwMode="auto">
            <a:xfrm>
              <a:off x="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2"/>
            <p:cNvSpPr>
              <a:spLocks noChangeArrowheads="1"/>
            </p:cNvSpPr>
            <p:nvPr userDrawn="1"/>
          </p:nvSpPr>
          <p:spPr bwMode="auto">
            <a:xfrm>
              <a:off x="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3"/>
            <p:cNvSpPr>
              <a:spLocks noChangeArrowheads="1"/>
            </p:cNvSpPr>
            <p:nvPr userDrawn="1"/>
          </p:nvSpPr>
          <p:spPr bwMode="auto">
            <a:xfrm>
              <a:off x="62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4"/>
            <p:cNvSpPr>
              <a:spLocks noChangeArrowheads="1"/>
            </p:cNvSpPr>
            <p:nvPr userDrawn="1"/>
          </p:nvSpPr>
          <p:spPr bwMode="auto">
            <a:xfrm>
              <a:off x="62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5"/>
            <p:cNvSpPr>
              <a:spLocks noChangeArrowheads="1"/>
            </p:cNvSpPr>
            <p:nvPr userDrawn="1"/>
          </p:nvSpPr>
          <p:spPr bwMode="auto">
            <a:xfrm>
              <a:off x="15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6"/>
            <p:cNvSpPr>
              <a:spLocks noChangeArrowheads="1"/>
            </p:cNvSpPr>
            <p:nvPr userDrawn="1"/>
          </p:nvSpPr>
          <p:spPr bwMode="auto">
            <a:xfrm>
              <a:off x="15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7"/>
            <p:cNvSpPr>
              <a:spLocks noChangeArrowheads="1"/>
            </p:cNvSpPr>
            <p:nvPr userDrawn="1"/>
          </p:nvSpPr>
          <p:spPr bwMode="auto">
            <a:xfrm>
              <a:off x="31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8"/>
            <p:cNvSpPr>
              <a:spLocks noChangeArrowheads="1"/>
            </p:cNvSpPr>
            <p:nvPr userDrawn="1"/>
          </p:nvSpPr>
          <p:spPr bwMode="auto">
            <a:xfrm>
              <a:off x="31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9"/>
            <p:cNvSpPr>
              <a:spLocks noChangeArrowheads="1"/>
            </p:cNvSpPr>
            <p:nvPr userDrawn="1"/>
          </p:nvSpPr>
          <p:spPr bwMode="auto">
            <a:xfrm>
              <a:off x="46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70"/>
            <p:cNvSpPr>
              <a:spLocks noChangeArrowheads="1"/>
            </p:cNvSpPr>
            <p:nvPr userDrawn="1"/>
          </p:nvSpPr>
          <p:spPr bwMode="auto">
            <a:xfrm>
              <a:off x="46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1"/>
            <p:cNvSpPr>
              <a:spLocks noChangeArrowheads="1"/>
            </p:cNvSpPr>
            <p:nvPr userDrawn="1"/>
          </p:nvSpPr>
          <p:spPr bwMode="auto">
            <a:xfrm>
              <a:off x="93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2"/>
            <p:cNvSpPr>
              <a:spLocks noChangeArrowheads="1"/>
            </p:cNvSpPr>
            <p:nvPr userDrawn="1"/>
          </p:nvSpPr>
          <p:spPr bwMode="auto">
            <a:xfrm>
              <a:off x="93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3"/>
            <p:cNvSpPr>
              <a:spLocks noChangeArrowheads="1"/>
            </p:cNvSpPr>
            <p:nvPr userDrawn="1"/>
          </p:nvSpPr>
          <p:spPr bwMode="auto">
            <a:xfrm>
              <a:off x="279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4"/>
            <p:cNvSpPr>
              <a:spLocks noChangeArrowheads="1"/>
            </p:cNvSpPr>
            <p:nvPr userDrawn="1"/>
          </p:nvSpPr>
          <p:spPr bwMode="auto">
            <a:xfrm>
              <a:off x="279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5"/>
            <p:cNvSpPr>
              <a:spLocks noChangeArrowheads="1"/>
            </p:cNvSpPr>
            <p:nvPr userDrawn="1"/>
          </p:nvSpPr>
          <p:spPr bwMode="auto">
            <a:xfrm>
              <a:off x="264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6"/>
            <p:cNvSpPr>
              <a:spLocks noChangeArrowheads="1"/>
            </p:cNvSpPr>
            <p:nvPr userDrawn="1"/>
          </p:nvSpPr>
          <p:spPr bwMode="auto">
            <a:xfrm>
              <a:off x="264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7"/>
            <p:cNvSpPr>
              <a:spLocks noChangeArrowheads="1"/>
            </p:cNvSpPr>
            <p:nvPr userDrawn="1"/>
          </p:nvSpPr>
          <p:spPr bwMode="auto">
            <a:xfrm>
              <a:off x="295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8"/>
            <p:cNvSpPr>
              <a:spLocks noChangeArrowheads="1"/>
            </p:cNvSpPr>
            <p:nvPr userDrawn="1"/>
          </p:nvSpPr>
          <p:spPr bwMode="auto">
            <a:xfrm>
              <a:off x="2952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9"/>
            <p:cNvSpPr>
              <a:spLocks noChangeArrowheads="1"/>
            </p:cNvSpPr>
            <p:nvPr userDrawn="1"/>
          </p:nvSpPr>
          <p:spPr bwMode="auto">
            <a:xfrm>
              <a:off x="248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80"/>
            <p:cNvSpPr>
              <a:spLocks noChangeArrowheads="1"/>
            </p:cNvSpPr>
            <p:nvPr userDrawn="1"/>
          </p:nvSpPr>
          <p:spPr bwMode="auto">
            <a:xfrm>
              <a:off x="248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1"/>
            <p:cNvSpPr>
              <a:spLocks noChangeArrowheads="1"/>
            </p:cNvSpPr>
            <p:nvPr userDrawn="1"/>
          </p:nvSpPr>
          <p:spPr bwMode="auto">
            <a:xfrm>
              <a:off x="310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2"/>
            <p:cNvSpPr>
              <a:spLocks noChangeArrowheads="1"/>
            </p:cNvSpPr>
            <p:nvPr userDrawn="1"/>
          </p:nvSpPr>
          <p:spPr bwMode="auto">
            <a:xfrm>
              <a:off x="3106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3"/>
            <p:cNvSpPr>
              <a:spLocks noChangeArrowheads="1"/>
            </p:cNvSpPr>
            <p:nvPr userDrawn="1"/>
          </p:nvSpPr>
          <p:spPr bwMode="auto">
            <a:xfrm>
              <a:off x="186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Rectangle 84"/>
            <p:cNvSpPr>
              <a:spLocks noChangeArrowheads="1"/>
            </p:cNvSpPr>
            <p:nvPr userDrawn="1"/>
          </p:nvSpPr>
          <p:spPr bwMode="auto">
            <a:xfrm>
              <a:off x="186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5"/>
            <p:cNvSpPr>
              <a:spLocks noChangeArrowheads="1"/>
            </p:cNvSpPr>
            <p:nvPr userDrawn="1"/>
          </p:nvSpPr>
          <p:spPr bwMode="auto">
            <a:xfrm>
              <a:off x="233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Rectangle 86"/>
            <p:cNvSpPr>
              <a:spLocks noChangeArrowheads="1"/>
            </p:cNvSpPr>
            <p:nvPr userDrawn="1"/>
          </p:nvSpPr>
          <p:spPr bwMode="auto">
            <a:xfrm>
              <a:off x="233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7"/>
            <p:cNvSpPr>
              <a:spLocks noChangeArrowheads="1"/>
            </p:cNvSpPr>
            <p:nvPr userDrawn="1"/>
          </p:nvSpPr>
          <p:spPr bwMode="auto">
            <a:xfrm>
              <a:off x="170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Rectangle 88"/>
            <p:cNvSpPr>
              <a:spLocks noChangeArrowheads="1"/>
            </p:cNvSpPr>
            <p:nvPr userDrawn="1"/>
          </p:nvSpPr>
          <p:spPr bwMode="auto">
            <a:xfrm>
              <a:off x="1708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9"/>
            <p:cNvSpPr>
              <a:spLocks noChangeArrowheads="1"/>
            </p:cNvSpPr>
            <p:nvPr userDrawn="1"/>
          </p:nvSpPr>
          <p:spPr bwMode="auto">
            <a:xfrm>
              <a:off x="202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90"/>
            <p:cNvSpPr>
              <a:spLocks noChangeArrowheads="1"/>
            </p:cNvSpPr>
            <p:nvPr userDrawn="1"/>
          </p:nvSpPr>
          <p:spPr bwMode="auto">
            <a:xfrm>
              <a:off x="2020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91"/>
            <p:cNvSpPr>
              <a:spLocks noChangeArrowheads="1"/>
            </p:cNvSpPr>
            <p:nvPr userDrawn="1"/>
          </p:nvSpPr>
          <p:spPr bwMode="auto">
            <a:xfrm>
              <a:off x="217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92"/>
            <p:cNvSpPr>
              <a:spLocks noChangeArrowheads="1"/>
            </p:cNvSpPr>
            <p:nvPr userDrawn="1"/>
          </p:nvSpPr>
          <p:spPr bwMode="auto">
            <a:xfrm>
              <a:off x="2174" y="0"/>
              <a:ext cx="58" cy="4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2" name="Freeform 96"/>
          <p:cNvSpPr>
            <a:spLocks/>
          </p:cNvSpPr>
          <p:nvPr/>
        </p:nvSpPr>
        <p:spPr bwMode="auto">
          <a:xfrm>
            <a:off x="135939" y="266699"/>
            <a:ext cx="10312986" cy="7073901"/>
          </a:xfrm>
          <a:custGeom>
            <a:avLst/>
            <a:gdLst>
              <a:gd name="T0" fmla="*/ 0 w 6336"/>
              <a:gd name="T1" fmla="*/ 715 h 4346"/>
              <a:gd name="T2" fmla="*/ 433 w 6336"/>
              <a:gd name="T3" fmla="*/ 12 h 4346"/>
              <a:gd name="T4" fmla="*/ 1418 w 6336"/>
              <a:gd name="T5" fmla="*/ 0 h 4346"/>
              <a:gd name="T6" fmla="*/ 2634 w 6336"/>
              <a:gd name="T7" fmla="*/ 0 h 4346"/>
              <a:gd name="T8" fmla="*/ 3981 w 6336"/>
              <a:gd name="T9" fmla="*/ 0 h 4346"/>
              <a:gd name="T10" fmla="*/ 5399 w 6336"/>
              <a:gd name="T11" fmla="*/ 12 h 4346"/>
              <a:gd name="T12" fmla="*/ 5785 w 6336"/>
              <a:gd name="T13" fmla="*/ 129 h 4346"/>
              <a:gd name="T14" fmla="*/ 6195 w 6336"/>
              <a:gd name="T15" fmla="*/ 246 h 4346"/>
              <a:gd name="T16" fmla="*/ 6336 w 6336"/>
              <a:gd name="T17" fmla="*/ 738 h 4346"/>
              <a:gd name="T18" fmla="*/ 6242 w 6336"/>
              <a:gd name="T19" fmla="*/ 1394 h 4346"/>
              <a:gd name="T20" fmla="*/ 6254 w 6336"/>
              <a:gd name="T21" fmla="*/ 1921 h 4346"/>
              <a:gd name="T22" fmla="*/ 6242 w 6336"/>
              <a:gd name="T23" fmla="*/ 2577 h 4346"/>
              <a:gd name="T24" fmla="*/ 6254 w 6336"/>
              <a:gd name="T25" fmla="*/ 3210 h 4346"/>
              <a:gd name="T26" fmla="*/ 6231 w 6336"/>
              <a:gd name="T27" fmla="*/ 3936 h 4346"/>
              <a:gd name="T28" fmla="*/ 6137 w 6336"/>
              <a:gd name="T29" fmla="*/ 4264 h 4346"/>
              <a:gd name="T30" fmla="*/ 5668 w 6336"/>
              <a:gd name="T31" fmla="*/ 4346 h 4346"/>
              <a:gd name="T32" fmla="*/ 4016 w 6336"/>
              <a:gd name="T33" fmla="*/ 4276 h 4346"/>
              <a:gd name="T34" fmla="*/ 2611 w 6336"/>
              <a:gd name="T35" fmla="*/ 4205 h 4346"/>
              <a:gd name="T36" fmla="*/ 1183 w 6336"/>
              <a:gd name="T37" fmla="*/ 4287 h 4346"/>
              <a:gd name="T38" fmla="*/ 551 w 6336"/>
              <a:gd name="T39" fmla="*/ 4147 h 4346"/>
              <a:gd name="T40" fmla="*/ 35 w 6336"/>
              <a:gd name="T41" fmla="*/ 3631 h 4346"/>
              <a:gd name="T42" fmla="*/ 152 w 6336"/>
              <a:gd name="T43" fmla="*/ 2495 h 4346"/>
              <a:gd name="T44" fmla="*/ 129 w 6336"/>
              <a:gd name="T45" fmla="*/ 1816 h 4346"/>
              <a:gd name="T46" fmla="*/ 0 w 6336"/>
              <a:gd name="T47" fmla="*/ 715 h 4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36" h="4346">
                <a:moveTo>
                  <a:pt x="0" y="715"/>
                </a:moveTo>
                <a:lnTo>
                  <a:pt x="433" y="12"/>
                </a:lnTo>
                <a:lnTo>
                  <a:pt x="1418" y="0"/>
                </a:lnTo>
                <a:lnTo>
                  <a:pt x="2634" y="0"/>
                </a:lnTo>
                <a:lnTo>
                  <a:pt x="3981" y="0"/>
                </a:lnTo>
                <a:lnTo>
                  <a:pt x="5399" y="12"/>
                </a:lnTo>
                <a:lnTo>
                  <a:pt x="5785" y="129"/>
                </a:lnTo>
                <a:lnTo>
                  <a:pt x="6195" y="246"/>
                </a:lnTo>
                <a:lnTo>
                  <a:pt x="6336" y="738"/>
                </a:lnTo>
                <a:lnTo>
                  <a:pt x="6242" y="1394"/>
                </a:lnTo>
                <a:lnTo>
                  <a:pt x="6254" y="1921"/>
                </a:lnTo>
                <a:lnTo>
                  <a:pt x="6242" y="2577"/>
                </a:lnTo>
                <a:lnTo>
                  <a:pt x="6254" y="3210"/>
                </a:lnTo>
                <a:lnTo>
                  <a:pt x="6231" y="3936"/>
                </a:lnTo>
                <a:lnTo>
                  <a:pt x="6137" y="4264"/>
                </a:lnTo>
                <a:lnTo>
                  <a:pt x="5668" y="4346"/>
                </a:lnTo>
                <a:lnTo>
                  <a:pt x="4016" y="4276"/>
                </a:lnTo>
                <a:lnTo>
                  <a:pt x="2611" y="4205"/>
                </a:lnTo>
                <a:lnTo>
                  <a:pt x="1183" y="4287"/>
                </a:lnTo>
                <a:lnTo>
                  <a:pt x="551" y="4147"/>
                </a:lnTo>
                <a:lnTo>
                  <a:pt x="35" y="3631"/>
                </a:lnTo>
                <a:lnTo>
                  <a:pt x="152" y="2495"/>
                </a:lnTo>
                <a:lnTo>
                  <a:pt x="129" y="1816"/>
                </a:lnTo>
                <a:lnTo>
                  <a:pt x="0" y="715"/>
                </a:lnTo>
                <a:close/>
              </a:path>
            </a:pathLst>
          </a:custGeom>
          <a:solidFill>
            <a:srgbClr val="FFFDE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474">
            <a:off x="646796" y="307727"/>
            <a:ext cx="2384400" cy="3447881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162">
            <a:off x="7273537" y="1547232"/>
            <a:ext cx="2712225" cy="3809305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0" name="Freeform 268"/>
          <p:cNvSpPr>
            <a:spLocks/>
          </p:cNvSpPr>
          <p:nvPr/>
        </p:nvSpPr>
        <p:spPr bwMode="auto">
          <a:xfrm>
            <a:off x="8331011" y="85408"/>
            <a:ext cx="1294618" cy="1351734"/>
          </a:xfrm>
          <a:custGeom>
            <a:avLst/>
            <a:gdLst>
              <a:gd name="T0" fmla="*/ 224 w 544"/>
              <a:gd name="T1" fmla="*/ 256 h 568"/>
              <a:gd name="T2" fmla="*/ 264 w 544"/>
              <a:gd name="T3" fmla="*/ 0 h 568"/>
              <a:gd name="T4" fmla="*/ 336 w 544"/>
              <a:gd name="T5" fmla="*/ 232 h 568"/>
              <a:gd name="T6" fmla="*/ 544 w 544"/>
              <a:gd name="T7" fmla="*/ 184 h 568"/>
              <a:gd name="T8" fmla="*/ 392 w 544"/>
              <a:gd name="T9" fmla="*/ 312 h 568"/>
              <a:gd name="T10" fmla="*/ 456 w 544"/>
              <a:gd name="T11" fmla="*/ 472 h 568"/>
              <a:gd name="T12" fmla="*/ 280 w 544"/>
              <a:gd name="T13" fmla="*/ 432 h 568"/>
              <a:gd name="T14" fmla="*/ 168 w 544"/>
              <a:gd name="T15" fmla="*/ 568 h 568"/>
              <a:gd name="T16" fmla="*/ 192 w 544"/>
              <a:gd name="T17" fmla="*/ 384 h 568"/>
              <a:gd name="T18" fmla="*/ 0 w 544"/>
              <a:gd name="T19" fmla="*/ 352 h 568"/>
              <a:gd name="T20" fmla="*/ 224 w 544"/>
              <a:gd name="T21" fmla="*/ 256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568">
                <a:moveTo>
                  <a:pt x="224" y="256"/>
                </a:moveTo>
                <a:lnTo>
                  <a:pt x="264" y="0"/>
                </a:lnTo>
                <a:lnTo>
                  <a:pt x="336" y="232"/>
                </a:lnTo>
                <a:lnTo>
                  <a:pt x="544" y="184"/>
                </a:lnTo>
                <a:lnTo>
                  <a:pt x="392" y="312"/>
                </a:lnTo>
                <a:lnTo>
                  <a:pt x="456" y="472"/>
                </a:lnTo>
                <a:lnTo>
                  <a:pt x="280" y="432"/>
                </a:lnTo>
                <a:lnTo>
                  <a:pt x="168" y="568"/>
                </a:lnTo>
                <a:lnTo>
                  <a:pt x="192" y="384"/>
                </a:lnTo>
                <a:lnTo>
                  <a:pt x="0" y="352"/>
                </a:lnTo>
                <a:lnTo>
                  <a:pt x="224" y="25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Freeform 269"/>
          <p:cNvSpPr>
            <a:spLocks/>
          </p:cNvSpPr>
          <p:nvPr/>
        </p:nvSpPr>
        <p:spPr bwMode="auto">
          <a:xfrm>
            <a:off x="9475502" y="1048376"/>
            <a:ext cx="585564" cy="696466"/>
          </a:xfrm>
          <a:custGeom>
            <a:avLst/>
            <a:gdLst>
              <a:gd name="T0" fmla="*/ 88 w 264"/>
              <a:gd name="T1" fmla="*/ 144 h 314"/>
              <a:gd name="T2" fmla="*/ 144 w 264"/>
              <a:gd name="T3" fmla="*/ 0 h 314"/>
              <a:gd name="T4" fmla="*/ 168 w 264"/>
              <a:gd name="T5" fmla="*/ 136 h 314"/>
              <a:gd name="T6" fmla="*/ 264 w 264"/>
              <a:gd name="T7" fmla="*/ 144 h 314"/>
              <a:gd name="T8" fmla="*/ 172 w 264"/>
              <a:gd name="T9" fmla="*/ 200 h 314"/>
              <a:gd name="T10" fmla="*/ 198 w 264"/>
              <a:gd name="T11" fmla="*/ 314 h 314"/>
              <a:gd name="T12" fmla="*/ 116 w 264"/>
              <a:gd name="T13" fmla="*/ 246 h 314"/>
              <a:gd name="T14" fmla="*/ 24 w 264"/>
              <a:gd name="T15" fmla="*/ 304 h 314"/>
              <a:gd name="T16" fmla="*/ 64 w 264"/>
              <a:gd name="T17" fmla="*/ 216 h 314"/>
              <a:gd name="T18" fmla="*/ 0 w 264"/>
              <a:gd name="T19" fmla="*/ 128 h 314"/>
              <a:gd name="T20" fmla="*/ 88 w 264"/>
              <a:gd name="T21" fmla="*/ 14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4" h="314">
                <a:moveTo>
                  <a:pt x="88" y="144"/>
                </a:moveTo>
                <a:lnTo>
                  <a:pt x="144" y="0"/>
                </a:lnTo>
                <a:lnTo>
                  <a:pt x="168" y="136"/>
                </a:lnTo>
                <a:lnTo>
                  <a:pt x="264" y="144"/>
                </a:lnTo>
                <a:lnTo>
                  <a:pt x="172" y="200"/>
                </a:lnTo>
                <a:lnTo>
                  <a:pt x="198" y="314"/>
                </a:lnTo>
                <a:lnTo>
                  <a:pt x="116" y="246"/>
                </a:lnTo>
                <a:lnTo>
                  <a:pt x="24" y="304"/>
                </a:lnTo>
                <a:lnTo>
                  <a:pt x="64" y="216"/>
                </a:lnTo>
                <a:lnTo>
                  <a:pt x="0" y="128"/>
                </a:lnTo>
                <a:lnTo>
                  <a:pt x="88" y="1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Freeform 270"/>
          <p:cNvSpPr>
            <a:spLocks/>
          </p:cNvSpPr>
          <p:nvPr/>
        </p:nvSpPr>
        <p:spPr bwMode="auto">
          <a:xfrm>
            <a:off x="9521559" y="6295145"/>
            <a:ext cx="652111" cy="699616"/>
          </a:xfrm>
          <a:custGeom>
            <a:avLst/>
            <a:gdLst>
              <a:gd name="T0" fmla="*/ 256 w 302"/>
              <a:gd name="T1" fmla="*/ 0 h 324"/>
              <a:gd name="T2" fmla="*/ 302 w 302"/>
              <a:gd name="T3" fmla="*/ 324 h 324"/>
              <a:gd name="T4" fmla="*/ 0 w 302"/>
              <a:gd name="T5" fmla="*/ 200 h 324"/>
              <a:gd name="T6" fmla="*/ 256 w 302"/>
              <a:gd name="T7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4">
                <a:moveTo>
                  <a:pt x="256" y="0"/>
                </a:moveTo>
                <a:lnTo>
                  <a:pt x="302" y="324"/>
                </a:lnTo>
                <a:lnTo>
                  <a:pt x="0" y="200"/>
                </a:lnTo>
                <a:lnTo>
                  <a:pt x="256" y="0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6" name="Freeform 273"/>
          <p:cNvSpPr>
            <a:spLocks/>
          </p:cNvSpPr>
          <p:nvPr/>
        </p:nvSpPr>
        <p:spPr bwMode="auto">
          <a:xfrm>
            <a:off x="9239591" y="5808054"/>
            <a:ext cx="483392" cy="418149"/>
          </a:xfrm>
          <a:custGeom>
            <a:avLst/>
            <a:gdLst>
              <a:gd name="T0" fmla="*/ 162 w 326"/>
              <a:gd name="T1" fmla="*/ 0 h 282"/>
              <a:gd name="T2" fmla="*/ 0 w 326"/>
              <a:gd name="T3" fmla="*/ 282 h 282"/>
              <a:gd name="T4" fmla="*/ 326 w 326"/>
              <a:gd name="T5" fmla="*/ 282 h 282"/>
              <a:gd name="T6" fmla="*/ 162 w 326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" h="282">
                <a:moveTo>
                  <a:pt x="162" y="0"/>
                </a:moveTo>
                <a:lnTo>
                  <a:pt x="0" y="282"/>
                </a:lnTo>
                <a:lnTo>
                  <a:pt x="326" y="282"/>
                </a:lnTo>
                <a:lnTo>
                  <a:pt x="162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8" name="Freeform 277"/>
          <p:cNvSpPr>
            <a:spLocks/>
          </p:cNvSpPr>
          <p:nvPr/>
        </p:nvSpPr>
        <p:spPr bwMode="auto">
          <a:xfrm>
            <a:off x="7528186" y="5607673"/>
            <a:ext cx="647700" cy="732923"/>
          </a:xfrm>
          <a:custGeom>
            <a:avLst/>
            <a:gdLst>
              <a:gd name="T0" fmla="*/ 228 w 228"/>
              <a:gd name="T1" fmla="*/ 0 h 258"/>
              <a:gd name="T2" fmla="*/ 0 w 228"/>
              <a:gd name="T3" fmla="*/ 120 h 258"/>
              <a:gd name="T4" fmla="*/ 218 w 228"/>
              <a:gd name="T5" fmla="*/ 258 h 258"/>
              <a:gd name="T6" fmla="*/ 228 w 228"/>
              <a:gd name="T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258">
                <a:moveTo>
                  <a:pt x="228" y="0"/>
                </a:moveTo>
                <a:lnTo>
                  <a:pt x="0" y="120"/>
                </a:lnTo>
                <a:lnTo>
                  <a:pt x="218" y="258"/>
                </a:lnTo>
                <a:lnTo>
                  <a:pt x="228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9" name="Freeform 279"/>
          <p:cNvSpPr>
            <a:spLocks/>
          </p:cNvSpPr>
          <p:nvPr/>
        </p:nvSpPr>
        <p:spPr bwMode="auto">
          <a:xfrm>
            <a:off x="8760034" y="6278321"/>
            <a:ext cx="495300" cy="528101"/>
          </a:xfrm>
          <a:custGeom>
            <a:avLst/>
            <a:gdLst>
              <a:gd name="T0" fmla="*/ 46 w 302"/>
              <a:gd name="T1" fmla="*/ 0 h 322"/>
              <a:gd name="T2" fmla="*/ 0 w 302"/>
              <a:gd name="T3" fmla="*/ 322 h 322"/>
              <a:gd name="T4" fmla="*/ 302 w 302"/>
              <a:gd name="T5" fmla="*/ 202 h 322"/>
              <a:gd name="T6" fmla="*/ 46 w 302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322">
                <a:moveTo>
                  <a:pt x="46" y="0"/>
                </a:moveTo>
                <a:lnTo>
                  <a:pt x="0" y="322"/>
                </a:lnTo>
                <a:lnTo>
                  <a:pt x="302" y="202"/>
                </a:lnTo>
                <a:lnTo>
                  <a:pt x="46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Freeform 284"/>
          <p:cNvSpPr>
            <a:spLocks/>
          </p:cNvSpPr>
          <p:nvPr/>
        </p:nvSpPr>
        <p:spPr bwMode="auto">
          <a:xfrm>
            <a:off x="825099" y="1967148"/>
            <a:ext cx="428473" cy="449016"/>
          </a:xfrm>
          <a:custGeom>
            <a:avLst/>
            <a:gdLst>
              <a:gd name="T0" fmla="*/ 0 w 292"/>
              <a:gd name="T1" fmla="*/ 0 h 306"/>
              <a:gd name="T2" fmla="*/ 56 w 292"/>
              <a:gd name="T3" fmla="*/ 306 h 306"/>
              <a:gd name="T4" fmla="*/ 292 w 292"/>
              <a:gd name="T5" fmla="*/ 104 h 306"/>
              <a:gd name="T6" fmla="*/ 0 w 292"/>
              <a:gd name="T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306">
                <a:moveTo>
                  <a:pt x="0" y="0"/>
                </a:moveTo>
                <a:lnTo>
                  <a:pt x="56" y="306"/>
                </a:lnTo>
                <a:lnTo>
                  <a:pt x="292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E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" name="Freeform 286"/>
          <p:cNvSpPr>
            <a:spLocks/>
          </p:cNvSpPr>
          <p:nvPr/>
        </p:nvSpPr>
        <p:spPr bwMode="auto">
          <a:xfrm rot="20876118">
            <a:off x="469009" y="2760372"/>
            <a:ext cx="640763" cy="647106"/>
          </a:xfrm>
          <a:custGeom>
            <a:avLst/>
            <a:gdLst>
              <a:gd name="T0" fmla="*/ 202 w 202"/>
              <a:gd name="T1" fmla="*/ 0 h 204"/>
              <a:gd name="T2" fmla="*/ 0 w 202"/>
              <a:gd name="T3" fmla="*/ 60 h 204"/>
              <a:gd name="T4" fmla="*/ 154 w 202"/>
              <a:gd name="T5" fmla="*/ 204 h 204"/>
              <a:gd name="T6" fmla="*/ 202 w 202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04">
                <a:moveTo>
                  <a:pt x="202" y="0"/>
                </a:moveTo>
                <a:lnTo>
                  <a:pt x="0" y="60"/>
                </a:lnTo>
                <a:lnTo>
                  <a:pt x="154" y="204"/>
                </a:lnTo>
                <a:lnTo>
                  <a:pt x="202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3" name="テキスト プレースホルダー 1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4" name="図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4" y="699904"/>
            <a:ext cx="2606319" cy="3783367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9" y="2593026"/>
            <a:ext cx="2598163" cy="3672029"/>
          </a:xfrm>
          <a:prstGeom prst="roundRect">
            <a:avLst>
              <a:gd name="adj" fmla="val 119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65" y="5007194"/>
            <a:ext cx="3314499" cy="2333406"/>
          </a:xfrm>
          <a:prstGeom prst="roundRect">
            <a:avLst>
              <a:gd name="adj" fmla="val 5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Freeform 271"/>
          <p:cNvSpPr>
            <a:spLocks/>
          </p:cNvSpPr>
          <p:nvPr/>
        </p:nvSpPr>
        <p:spPr bwMode="auto">
          <a:xfrm>
            <a:off x="7964655" y="6592277"/>
            <a:ext cx="513915" cy="496641"/>
          </a:xfrm>
          <a:custGeom>
            <a:avLst/>
            <a:gdLst>
              <a:gd name="T0" fmla="*/ 0 w 238"/>
              <a:gd name="T1" fmla="*/ 0 h 230"/>
              <a:gd name="T2" fmla="*/ 80 w 238"/>
              <a:gd name="T3" fmla="*/ 230 h 230"/>
              <a:gd name="T4" fmla="*/ 238 w 238"/>
              <a:gd name="T5" fmla="*/ 44 h 230"/>
              <a:gd name="T6" fmla="*/ 0 w 238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230">
                <a:moveTo>
                  <a:pt x="0" y="0"/>
                </a:moveTo>
                <a:lnTo>
                  <a:pt x="80" y="230"/>
                </a:lnTo>
                <a:lnTo>
                  <a:pt x="238" y="44"/>
                </a:lnTo>
                <a:lnTo>
                  <a:pt x="0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6" y="5402880"/>
            <a:ext cx="1920306" cy="1945657"/>
          </a:xfrm>
          <a:prstGeom prst="rect">
            <a:avLst/>
          </a:prstGeom>
        </p:spPr>
      </p:pic>
      <p:sp>
        <p:nvSpPr>
          <p:cNvPr id="107" name="Freeform 288"/>
          <p:cNvSpPr>
            <a:spLocks/>
          </p:cNvSpPr>
          <p:nvPr/>
        </p:nvSpPr>
        <p:spPr bwMode="auto">
          <a:xfrm>
            <a:off x="7243933" y="639673"/>
            <a:ext cx="387350" cy="358775"/>
          </a:xfrm>
          <a:custGeom>
            <a:avLst/>
            <a:gdLst>
              <a:gd name="T0" fmla="*/ 92 w 244"/>
              <a:gd name="T1" fmla="*/ 0 h 226"/>
              <a:gd name="T2" fmla="*/ 0 w 244"/>
              <a:gd name="T3" fmla="*/ 226 h 226"/>
              <a:gd name="T4" fmla="*/ 244 w 244"/>
              <a:gd name="T5" fmla="*/ 192 h 226"/>
              <a:gd name="T6" fmla="*/ 92 w 244"/>
              <a:gd name="T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26">
                <a:moveTo>
                  <a:pt x="92" y="0"/>
                </a:moveTo>
                <a:lnTo>
                  <a:pt x="0" y="226"/>
                </a:lnTo>
                <a:lnTo>
                  <a:pt x="244" y="192"/>
                </a:lnTo>
                <a:lnTo>
                  <a:pt x="92" y="0"/>
                </a:lnTo>
                <a:close/>
              </a:path>
            </a:pathLst>
          </a:custGeom>
          <a:solidFill>
            <a:srgbClr val="00A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" name="Freeform 282"/>
          <p:cNvSpPr>
            <a:spLocks/>
          </p:cNvSpPr>
          <p:nvPr/>
        </p:nvSpPr>
        <p:spPr bwMode="auto">
          <a:xfrm rot="3261615">
            <a:off x="6747971" y="227250"/>
            <a:ext cx="448523" cy="515136"/>
          </a:xfrm>
          <a:custGeom>
            <a:avLst/>
            <a:gdLst>
              <a:gd name="T0" fmla="*/ 202 w 202"/>
              <a:gd name="T1" fmla="*/ 0 h 232"/>
              <a:gd name="T2" fmla="*/ 0 w 202"/>
              <a:gd name="T3" fmla="*/ 114 h 232"/>
              <a:gd name="T4" fmla="*/ 200 w 202"/>
              <a:gd name="T5" fmla="*/ 232 h 232"/>
              <a:gd name="T6" fmla="*/ 202 w 202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32">
                <a:moveTo>
                  <a:pt x="202" y="0"/>
                </a:moveTo>
                <a:lnTo>
                  <a:pt x="0" y="114"/>
                </a:lnTo>
                <a:lnTo>
                  <a:pt x="200" y="232"/>
                </a:lnTo>
                <a:lnTo>
                  <a:pt x="202" y="0"/>
                </a:lnTo>
                <a:close/>
              </a:path>
            </a:pathLst>
          </a:custGeom>
          <a:solidFill>
            <a:srgbClr val="E36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Freeform 290"/>
          <p:cNvSpPr>
            <a:spLocks/>
          </p:cNvSpPr>
          <p:nvPr/>
        </p:nvSpPr>
        <p:spPr bwMode="auto">
          <a:xfrm rot="2032068">
            <a:off x="5849277" y="397141"/>
            <a:ext cx="407433" cy="360118"/>
          </a:xfrm>
          <a:custGeom>
            <a:avLst/>
            <a:gdLst>
              <a:gd name="T0" fmla="*/ 310 w 310"/>
              <a:gd name="T1" fmla="*/ 0 h 274"/>
              <a:gd name="T2" fmla="*/ 0 w 310"/>
              <a:gd name="T3" fmla="*/ 12 h 274"/>
              <a:gd name="T4" fmla="*/ 164 w 310"/>
              <a:gd name="T5" fmla="*/ 274 h 274"/>
              <a:gd name="T6" fmla="*/ 310 w 310"/>
              <a:gd name="T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274">
                <a:moveTo>
                  <a:pt x="310" y="0"/>
                </a:moveTo>
                <a:lnTo>
                  <a:pt x="0" y="12"/>
                </a:lnTo>
                <a:lnTo>
                  <a:pt x="164" y="274"/>
                </a:lnTo>
                <a:lnTo>
                  <a:pt x="310" y="0"/>
                </a:lnTo>
                <a:close/>
              </a:path>
            </a:pathLst>
          </a:custGeom>
          <a:solidFill>
            <a:srgbClr val="EC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Freeform 275"/>
          <p:cNvSpPr>
            <a:spLocks/>
          </p:cNvSpPr>
          <p:nvPr/>
        </p:nvSpPr>
        <p:spPr bwMode="auto">
          <a:xfrm>
            <a:off x="7225697" y="6542372"/>
            <a:ext cx="436180" cy="470729"/>
          </a:xfrm>
          <a:custGeom>
            <a:avLst/>
            <a:gdLst>
              <a:gd name="T0" fmla="*/ 0 w 202"/>
              <a:gd name="T1" fmla="*/ 0 h 218"/>
              <a:gd name="T2" fmla="*/ 26 w 202"/>
              <a:gd name="T3" fmla="*/ 218 h 218"/>
              <a:gd name="T4" fmla="*/ 202 w 202"/>
              <a:gd name="T5" fmla="*/ 86 h 218"/>
              <a:gd name="T6" fmla="*/ 0 w 202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218">
                <a:moveTo>
                  <a:pt x="0" y="0"/>
                </a:moveTo>
                <a:lnTo>
                  <a:pt x="26" y="218"/>
                </a:lnTo>
                <a:lnTo>
                  <a:pt x="202" y="86"/>
                </a:lnTo>
                <a:lnTo>
                  <a:pt x="0" y="0"/>
                </a:lnTo>
                <a:close/>
              </a:path>
            </a:pathLst>
          </a:custGeom>
          <a:solidFill>
            <a:srgbClr val="447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Freeform 281"/>
          <p:cNvSpPr>
            <a:spLocks/>
          </p:cNvSpPr>
          <p:nvPr/>
        </p:nvSpPr>
        <p:spPr bwMode="auto">
          <a:xfrm>
            <a:off x="1355355" y="3065073"/>
            <a:ext cx="348048" cy="359886"/>
          </a:xfrm>
          <a:custGeom>
            <a:avLst/>
            <a:gdLst>
              <a:gd name="T0" fmla="*/ 294 w 294"/>
              <a:gd name="T1" fmla="*/ 206 h 304"/>
              <a:gd name="T2" fmla="*/ 0 w 294"/>
              <a:gd name="T3" fmla="*/ 304 h 304"/>
              <a:gd name="T4" fmla="*/ 62 w 294"/>
              <a:gd name="T5" fmla="*/ 0 h 304"/>
              <a:gd name="T6" fmla="*/ 294 w 294"/>
              <a:gd name="T7" fmla="*/ 20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04">
                <a:moveTo>
                  <a:pt x="294" y="206"/>
                </a:moveTo>
                <a:lnTo>
                  <a:pt x="0" y="304"/>
                </a:lnTo>
                <a:lnTo>
                  <a:pt x="62" y="0"/>
                </a:lnTo>
                <a:lnTo>
                  <a:pt x="294" y="206"/>
                </a:lnTo>
                <a:close/>
              </a:path>
            </a:pathLst>
          </a:custGeom>
          <a:solidFill>
            <a:srgbClr val="A924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6308099" y="5381625"/>
            <a:ext cx="2624095" cy="1793941"/>
            <a:chOff x="5826146" y="5343553"/>
            <a:chExt cx="2624095" cy="1793941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5826146" y="5343553"/>
              <a:ext cx="2624095" cy="1793941"/>
              <a:chOff x="5826146" y="5358067"/>
              <a:chExt cx="2624095" cy="1793941"/>
            </a:xfrm>
          </p:grpSpPr>
          <p:sp>
            <p:nvSpPr>
              <p:cNvPr id="124" name="Freeform 77"/>
              <p:cNvSpPr>
                <a:spLocks/>
              </p:cNvSpPr>
              <p:nvPr/>
            </p:nvSpPr>
            <p:spPr bwMode="auto">
              <a:xfrm>
                <a:off x="5903087" y="5483602"/>
                <a:ext cx="2547154" cy="1668406"/>
              </a:xfrm>
              <a:custGeom>
                <a:avLst/>
                <a:gdLst>
                  <a:gd name="T0" fmla="*/ 1078 w 1258"/>
                  <a:gd name="T1" fmla="*/ 678 h 824"/>
                  <a:gd name="T2" fmla="*/ 1138 w 1258"/>
                  <a:gd name="T3" fmla="*/ 638 h 824"/>
                  <a:gd name="T4" fmla="*/ 1188 w 1258"/>
                  <a:gd name="T5" fmla="*/ 592 h 824"/>
                  <a:gd name="T6" fmla="*/ 1224 w 1258"/>
                  <a:gd name="T7" fmla="*/ 540 h 824"/>
                  <a:gd name="T8" fmla="*/ 1246 w 1258"/>
                  <a:gd name="T9" fmla="*/ 484 h 824"/>
                  <a:gd name="T10" fmla="*/ 1258 w 1258"/>
                  <a:gd name="T11" fmla="*/ 424 h 824"/>
                  <a:gd name="T12" fmla="*/ 1256 w 1258"/>
                  <a:gd name="T13" fmla="*/ 362 h 824"/>
                  <a:gd name="T14" fmla="*/ 1240 w 1258"/>
                  <a:gd name="T15" fmla="*/ 302 h 824"/>
                  <a:gd name="T16" fmla="*/ 1212 w 1258"/>
                  <a:gd name="T17" fmla="*/ 242 h 824"/>
                  <a:gd name="T18" fmla="*/ 1170 w 1258"/>
                  <a:gd name="T19" fmla="*/ 186 h 824"/>
                  <a:gd name="T20" fmla="*/ 1114 w 1258"/>
                  <a:gd name="T21" fmla="*/ 134 h 824"/>
                  <a:gd name="T22" fmla="*/ 1042 w 1258"/>
                  <a:gd name="T23" fmla="*/ 88 h 824"/>
                  <a:gd name="T24" fmla="*/ 956 w 1258"/>
                  <a:gd name="T25" fmla="*/ 50 h 824"/>
                  <a:gd name="T26" fmla="*/ 856 w 1258"/>
                  <a:gd name="T27" fmla="*/ 22 h 824"/>
                  <a:gd name="T28" fmla="*/ 740 w 1258"/>
                  <a:gd name="T29" fmla="*/ 4 h 824"/>
                  <a:gd name="T30" fmla="*/ 610 w 1258"/>
                  <a:gd name="T31" fmla="*/ 0 h 824"/>
                  <a:gd name="T32" fmla="*/ 462 w 1258"/>
                  <a:gd name="T33" fmla="*/ 8 h 824"/>
                  <a:gd name="T34" fmla="*/ 406 w 1258"/>
                  <a:gd name="T35" fmla="*/ 16 h 824"/>
                  <a:gd name="T36" fmla="*/ 304 w 1258"/>
                  <a:gd name="T37" fmla="*/ 42 h 824"/>
                  <a:gd name="T38" fmla="*/ 218 w 1258"/>
                  <a:gd name="T39" fmla="*/ 76 h 824"/>
                  <a:gd name="T40" fmla="*/ 146 w 1258"/>
                  <a:gd name="T41" fmla="*/ 122 h 824"/>
                  <a:gd name="T42" fmla="*/ 88 w 1258"/>
                  <a:gd name="T43" fmla="*/ 174 h 824"/>
                  <a:gd name="T44" fmla="*/ 46 w 1258"/>
                  <a:gd name="T45" fmla="*/ 234 h 824"/>
                  <a:gd name="T46" fmla="*/ 18 w 1258"/>
                  <a:gd name="T47" fmla="*/ 296 h 824"/>
                  <a:gd name="T48" fmla="*/ 2 w 1258"/>
                  <a:gd name="T49" fmla="*/ 362 h 824"/>
                  <a:gd name="T50" fmla="*/ 2 w 1258"/>
                  <a:gd name="T51" fmla="*/ 428 h 824"/>
                  <a:gd name="T52" fmla="*/ 16 w 1258"/>
                  <a:gd name="T53" fmla="*/ 494 h 824"/>
                  <a:gd name="T54" fmla="*/ 42 w 1258"/>
                  <a:gd name="T55" fmla="*/ 558 h 824"/>
                  <a:gd name="T56" fmla="*/ 84 w 1258"/>
                  <a:gd name="T57" fmla="*/ 616 h 824"/>
                  <a:gd name="T58" fmla="*/ 136 w 1258"/>
                  <a:gd name="T59" fmla="*/ 670 h 824"/>
                  <a:gd name="T60" fmla="*/ 204 w 1258"/>
                  <a:gd name="T61" fmla="*/ 716 h 824"/>
                  <a:gd name="T62" fmla="*/ 282 w 1258"/>
                  <a:gd name="T63" fmla="*/ 754 h 824"/>
                  <a:gd name="T64" fmla="*/ 374 w 1258"/>
                  <a:gd name="T65" fmla="*/ 780 h 824"/>
                  <a:gd name="T66" fmla="*/ 424 w 1258"/>
                  <a:gd name="T67" fmla="*/ 790 h 824"/>
                  <a:gd name="T68" fmla="*/ 566 w 1258"/>
                  <a:gd name="T69" fmla="*/ 802 h 824"/>
                  <a:gd name="T70" fmla="*/ 716 w 1258"/>
                  <a:gd name="T71" fmla="*/ 798 h 824"/>
                  <a:gd name="T72" fmla="*/ 790 w 1258"/>
                  <a:gd name="T73" fmla="*/ 790 h 824"/>
                  <a:gd name="T74" fmla="*/ 862 w 1258"/>
                  <a:gd name="T75" fmla="*/ 776 h 824"/>
                  <a:gd name="T76" fmla="*/ 932 w 1258"/>
                  <a:gd name="T77" fmla="*/ 756 h 824"/>
                  <a:gd name="T78" fmla="*/ 996 w 1258"/>
                  <a:gd name="T79" fmla="*/ 732 h 824"/>
                  <a:gd name="T80" fmla="*/ 1078 w 1258"/>
                  <a:gd name="T81" fmla="*/ 6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8" h="824">
                    <a:moveTo>
                      <a:pt x="1078" y="678"/>
                    </a:moveTo>
                    <a:lnTo>
                      <a:pt x="1078" y="678"/>
                    </a:lnTo>
                    <a:lnTo>
                      <a:pt x="1110" y="658"/>
                    </a:lnTo>
                    <a:lnTo>
                      <a:pt x="1138" y="638"/>
                    </a:lnTo>
                    <a:lnTo>
                      <a:pt x="1164" y="616"/>
                    </a:lnTo>
                    <a:lnTo>
                      <a:pt x="1188" y="592"/>
                    </a:lnTo>
                    <a:lnTo>
                      <a:pt x="1206" y="566"/>
                    </a:lnTo>
                    <a:lnTo>
                      <a:pt x="1224" y="540"/>
                    </a:lnTo>
                    <a:lnTo>
                      <a:pt x="1236" y="512"/>
                    </a:lnTo>
                    <a:lnTo>
                      <a:pt x="1246" y="484"/>
                    </a:lnTo>
                    <a:lnTo>
                      <a:pt x="1254" y="454"/>
                    </a:lnTo>
                    <a:lnTo>
                      <a:pt x="1258" y="424"/>
                    </a:lnTo>
                    <a:lnTo>
                      <a:pt x="1258" y="392"/>
                    </a:lnTo>
                    <a:lnTo>
                      <a:pt x="1256" y="362"/>
                    </a:lnTo>
                    <a:lnTo>
                      <a:pt x="1250" y="332"/>
                    </a:lnTo>
                    <a:lnTo>
                      <a:pt x="1240" y="302"/>
                    </a:lnTo>
                    <a:lnTo>
                      <a:pt x="1228" y="272"/>
                    </a:lnTo>
                    <a:lnTo>
                      <a:pt x="1212" y="242"/>
                    </a:lnTo>
                    <a:lnTo>
                      <a:pt x="1192" y="212"/>
                    </a:lnTo>
                    <a:lnTo>
                      <a:pt x="1170" y="186"/>
                    </a:lnTo>
                    <a:lnTo>
                      <a:pt x="1144" y="158"/>
                    </a:lnTo>
                    <a:lnTo>
                      <a:pt x="1114" y="134"/>
                    </a:lnTo>
                    <a:lnTo>
                      <a:pt x="1080" y="110"/>
                    </a:lnTo>
                    <a:lnTo>
                      <a:pt x="1042" y="88"/>
                    </a:lnTo>
                    <a:lnTo>
                      <a:pt x="1002" y="68"/>
                    </a:lnTo>
                    <a:lnTo>
                      <a:pt x="956" y="50"/>
                    </a:lnTo>
                    <a:lnTo>
                      <a:pt x="908" y="36"/>
                    </a:lnTo>
                    <a:lnTo>
                      <a:pt x="856" y="22"/>
                    </a:lnTo>
                    <a:lnTo>
                      <a:pt x="800" y="12"/>
                    </a:lnTo>
                    <a:lnTo>
                      <a:pt x="740" y="4"/>
                    </a:lnTo>
                    <a:lnTo>
                      <a:pt x="676" y="0"/>
                    </a:lnTo>
                    <a:lnTo>
                      <a:pt x="610" y="0"/>
                    </a:lnTo>
                    <a:lnTo>
                      <a:pt x="538" y="2"/>
                    </a:lnTo>
                    <a:lnTo>
                      <a:pt x="462" y="8"/>
                    </a:lnTo>
                    <a:lnTo>
                      <a:pt x="462" y="8"/>
                    </a:lnTo>
                    <a:lnTo>
                      <a:pt x="406" y="16"/>
                    </a:lnTo>
                    <a:lnTo>
                      <a:pt x="352" y="28"/>
                    </a:lnTo>
                    <a:lnTo>
                      <a:pt x="304" y="42"/>
                    </a:lnTo>
                    <a:lnTo>
                      <a:pt x="258" y="58"/>
                    </a:lnTo>
                    <a:lnTo>
                      <a:pt x="218" y="76"/>
                    </a:lnTo>
                    <a:lnTo>
                      <a:pt x="180" y="98"/>
                    </a:lnTo>
                    <a:lnTo>
                      <a:pt x="146" y="122"/>
                    </a:lnTo>
                    <a:lnTo>
                      <a:pt x="114" y="148"/>
                    </a:lnTo>
                    <a:lnTo>
                      <a:pt x="88" y="174"/>
                    </a:lnTo>
                    <a:lnTo>
                      <a:pt x="66" y="204"/>
                    </a:lnTo>
                    <a:lnTo>
                      <a:pt x="46" y="234"/>
                    </a:lnTo>
                    <a:lnTo>
                      <a:pt x="30" y="264"/>
                    </a:lnTo>
                    <a:lnTo>
                      <a:pt x="18" y="296"/>
                    </a:lnTo>
                    <a:lnTo>
                      <a:pt x="8" y="328"/>
                    </a:lnTo>
                    <a:lnTo>
                      <a:pt x="2" y="362"/>
                    </a:lnTo>
                    <a:lnTo>
                      <a:pt x="0" y="394"/>
                    </a:lnTo>
                    <a:lnTo>
                      <a:pt x="2" y="428"/>
                    </a:lnTo>
                    <a:lnTo>
                      <a:pt x="8" y="460"/>
                    </a:lnTo>
                    <a:lnTo>
                      <a:pt x="16" y="494"/>
                    </a:lnTo>
                    <a:lnTo>
                      <a:pt x="28" y="526"/>
                    </a:lnTo>
                    <a:lnTo>
                      <a:pt x="42" y="558"/>
                    </a:lnTo>
                    <a:lnTo>
                      <a:pt x="62" y="588"/>
                    </a:lnTo>
                    <a:lnTo>
                      <a:pt x="84" y="616"/>
                    </a:lnTo>
                    <a:lnTo>
                      <a:pt x="108" y="644"/>
                    </a:lnTo>
                    <a:lnTo>
                      <a:pt x="136" y="670"/>
                    </a:lnTo>
                    <a:lnTo>
                      <a:pt x="168" y="694"/>
                    </a:lnTo>
                    <a:lnTo>
                      <a:pt x="204" y="716"/>
                    </a:lnTo>
                    <a:lnTo>
                      <a:pt x="242" y="736"/>
                    </a:lnTo>
                    <a:lnTo>
                      <a:pt x="282" y="754"/>
                    </a:lnTo>
                    <a:lnTo>
                      <a:pt x="326" y="768"/>
                    </a:lnTo>
                    <a:lnTo>
                      <a:pt x="374" y="780"/>
                    </a:lnTo>
                    <a:lnTo>
                      <a:pt x="424" y="790"/>
                    </a:lnTo>
                    <a:lnTo>
                      <a:pt x="424" y="790"/>
                    </a:lnTo>
                    <a:lnTo>
                      <a:pt x="494" y="798"/>
                    </a:lnTo>
                    <a:lnTo>
                      <a:pt x="566" y="802"/>
                    </a:lnTo>
                    <a:lnTo>
                      <a:pt x="640" y="802"/>
                    </a:lnTo>
                    <a:lnTo>
                      <a:pt x="716" y="798"/>
                    </a:lnTo>
                    <a:lnTo>
                      <a:pt x="754" y="794"/>
                    </a:lnTo>
                    <a:lnTo>
                      <a:pt x="790" y="790"/>
                    </a:lnTo>
                    <a:lnTo>
                      <a:pt x="826" y="784"/>
                    </a:lnTo>
                    <a:lnTo>
                      <a:pt x="862" y="776"/>
                    </a:lnTo>
                    <a:lnTo>
                      <a:pt x="898" y="766"/>
                    </a:lnTo>
                    <a:lnTo>
                      <a:pt x="932" y="756"/>
                    </a:lnTo>
                    <a:lnTo>
                      <a:pt x="964" y="744"/>
                    </a:lnTo>
                    <a:lnTo>
                      <a:pt x="996" y="732"/>
                    </a:lnTo>
                    <a:lnTo>
                      <a:pt x="1188" y="824"/>
                    </a:lnTo>
                    <a:lnTo>
                      <a:pt x="1078" y="678"/>
                    </a:lnTo>
                    <a:close/>
                  </a:path>
                </a:pathLst>
              </a:custGeom>
              <a:solidFill>
                <a:srgbClr val="F6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5" name="Freeform 78"/>
              <p:cNvSpPr>
                <a:spLocks noEditPoints="1"/>
              </p:cNvSpPr>
              <p:nvPr/>
            </p:nvSpPr>
            <p:spPr bwMode="auto">
              <a:xfrm>
                <a:off x="5826146" y="5358067"/>
                <a:ext cx="2591699" cy="1712950"/>
              </a:xfrm>
              <a:custGeom>
                <a:avLst/>
                <a:gdLst>
                  <a:gd name="T0" fmla="*/ 1006 w 1280"/>
                  <a:gd name="T1" fmla="*/ 756 h 846"/>
                  <a:gd name="T2" fmla="*/ 854 w 1280"/>
                  <a:gd name="T3" fmla="*/ 804 h 846"/>
                  <a:gd name="T4" fmla="*/ 660 w 1280"/>
                  <a:gd name="T5" fmla="*/ 824 h 846"/>
                  <a:gd name="T6" fmla="*/ 526 w 1280"/>
                  <a:gd name="T7" fmla="*/ 822 h 846"/>
                  <a:gd name="T8" fmla="*/ 384 w 1280"/>
                  <a:gd name="T9" fmla="*/ 804 h 846"/>
                  <a:gd name="T10" fmla="*/ 210 w 1280"/>
                  <a:gd name="T11" fmla="*/ 740 h 846"/>
                  <a:gd name="T12" fmla="*/ 108 w 1280"/>
                  <a:gd name="T13" fmla="*/ 662 h 846"/>
                  <a:gd name="T14" fmla="*/ 26 w 1280"/>
                  <a:gd name="T15" fmla="*/ 540 h 846"/>
                  <a:gd name="T16" fmla="*/ 0 w 1280"/>
                  <a:gd name="T17" fmla="*/ 402 h 846"/>
                  <a:gd name="T18" fmla="*/ 18 w 1280"/>
                  <a:gd name="T19" fmla="*/ 298 h 846"/>
                  <a:gd name="T20" fmla="*/ 92 w 1280"/>
                  <a:gd name="T21" fmla="*/ 176 h 846"/>
                  <a:gd name="T22" fmla="*/ 190 w 1280"/>
                  <a:gd name="T23" fmla="*/ 98 h 846"/>
                  <a:gd name="T24" fmla="*/ 366 w 1280"/>
                  <a:gd name="T25" fmla="*/ 28 h 846"/>
                  <a:gd name="T26" fmla="*/ 554 w 1280"/>
                  <a:gd name="T27" fmla="*/ 2 h 846"/>
                  <a:gd name="T28" fmla="*/ 764 w 1280"/>
                  <a:gd name="T29" fmla="*/ 8 h 846"/>
                  <a:gd name="T30" fmla="*/ 990 w 1280"/>
                  <a:gd name="T31" fmla="*/ 60 h 846"/>
                  <a:gd name="T32" fmla="*/ 1118 w 1280"/>
                  <a:gd name="T33" fmla="*/ 128 h 846"/>
                  <a:gd name="T34" fmla="*/ 1228 w 1280"/>
                  <a:gd name="T35" fmla="*/ 240 h 846"/>
                  <a:gd name="T36" fmla="*/ 1272 w 1280"/>
                  <a:gd name="T37" fmla="*/ 342 h 846"/>
                  <a:gd name="T38" fmla="*/ 1278 w 1280"/>
                  <a:gd name="T39" fmla="*/ 444 h 846"/>
                  <a:gd name="T40" fmla="*/ 1252 w 1280"/>
                  <a:gd name="T41" fmla="*/ 540 h 846"/>
                  <a:gd name="T42" fmla="*/ 1194 w 1280"/>
                  <a:gd name="T43" fmla="*/ 626 h 846"/>
                  <a:gd name="T44" fmla="*/ 1106 w 1280"/>
                  <a:gd name="T45" fmla="*/ 692 h 846"/>
                  <a:gd name="T46" fmla="*/ 1210 w 1280"/>
                  <a:gd name="T47" fmla="*/ 836 h 846"/>
                  <a:gd name="T48" fmla="*/ 1204 w 1280"/>
                  <a:gd name="T49" fmla="*/ 846 h 846"/>
                  <a:gd name="T50" fmla="*/ 1006 w 1280"/>
                  <a:gd name="T51" fmla="*/ 732 h 846"/>
                  <a:gd name="T52" fmla="*/ 1080 w 1280"/>
                  <a:gd name="T53" fmla="*/ 696 h 846"/>
                  <a:gd name="T54" fmla="*/ 1080 w 1280"/>
                  <a:gd name="T55" fmla="*/ 682 h 846"/>
                  <a:gd name="T56" fmla="*/ 1130 w 1280"/>
                  <a:gd name="T57" fmla="*/ 650 h 846"/>
                  <a:gd name="T58" fmla="*/ 1204 w 1280"/>
                  <a:gd name="T59" fmla="*/ 578 h 846"/>
                  <a:gd name="T60" fmla="*/ 1246 w 1280"/>
                  <a:gd name="T61" fmla="*/ 492 h 846"/>
                  <a:gd name="T62" fmla="*/ 1258 w 1280"/>
                  <a:gd name="T63" fmla="*/ 396 h 846"/>
                  <a:gd name="T64" fmla="*/ 1240 w 1280"/>
                  <a:gd name="T65" fmla="*/ 314 h 846"/>
                  <a:gd name="T66" fmla="*/ 1162 w 1280"/>
                  <a:gd name="T67" fmla="*/ 196 h 846"/>
                  <a:gd name="T68" fmla="*/ 1070 w 1280"/>
                  <a:gd name="T69" fmla="*/ 124 h 846"/>
                  <a:gd name="T70" fmla="*/ 878 w 1280"/>
                  <a:gd name="T71" fmla="*/ 48 h 846"/>
                  <a:gd name="T72" fmla="*/ 636 w 1280"/>
                  <a:gd name="T73" fmla="*/ 22 h 846"/>
                  <a:gd name="T74" fmla="*/ 474 w 1280"/>
                  <a:gd name="T75" fmla="*/ 32 h 846"/>
                  <a:gd name="T76" fmla="*/ 264 w 1280"/>
                  <a:gd name="T77" fmla="*/ 84 h 846"/>
                  <a:gd name="T78" fmla="*/ 126 w 1280"/>
                  <a:gd name="T79" fmla="*/ 174 h 846"/>
                  <a:gd name="T80" fmla="*/ 48 w 1280"/>
                  <a:gd name="T81" fmla="*/ 286 h 846"/>
                  <a:gd name="T82" fmla="*/ 22 w 1280"/>
                  <a:gd name="T83" fmla="*/ 402 h 846"/>
                  <a:gd name="T84" fmla="*/ 34 w 1280"/>
                  <a:gd name="T85" fmla="*/ 494 h 846"/>
                  <a:gd name="T86" fmla="*/ 96 w 1280"/>
                  <a:gd name="T87" fmla="*/ 614 h 846"/>
                  <a:gd name="T88" fmla="*/ 212 w 1280"/>
                  <a:gd name="T89" fmla="*/ 714 h 846"/>
                  <a:gd name="T90" fmla="*/ 384 w 1280"/>
                  <a:gd name="T91" fmla="*/ 782 h 846"/>
                  <a:gd name="T92" fmla="*/ 526 w 1280"/>
                  <a:gd name="T93" fmla="*/ 800 h 846"/>
                  <a:gd name="T94" fmla="*/ 660 w 1280"/>
                  <a:gd name="T95" fmla="*/ 802 h 846"/>
                  <a:gd name="T96" fmla="*/ 852 w 1280"/>
                  <a:gd name="T97" fmla="*/ 780 h 846"/>
                  <a:gd name="T98" fmla="*/ 1002 w 1280"/>
                  <a:gd name="T99" fmla="*/ 734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0" h="846">
                    <a:moveTo>
                      <a:pt x="1198" y="846"/>
                    </a:moveTo>
                    <a:lnTo>
                      <a:pt x="1198" y="846"/>
                    </a:lnTo>
                    <a:lnTo>
                      <a:pt x="1194" y="846"/>
                    </a:lnTo>
                    <a:lnTo>
                      <a:pt x="1006" y="756"/>
                    </a:lnTo>
                    <a:lnTo>
                      <a:pt x="1006" y="756"/>
                    </a:lnTo>
                    <a:lnTo>
                      <a:pt x="956" y="776"/>
                    </a:lnTo>
                    <a:lnTo>
                      <a:pt x="906" y="790"/>
                    </a:lnTo>
                    <a:lnTo>
                      <a:pt x="854" y="804"/>
                    </a:lnTo>
                    <a:lnTo>
                      <a:pt x="804" y="812"/>
                    </a:lnTo>
                    <a:lnTo>
                      <a:pt x="754" y="818"/>
                    </a:lnTo>
                    <a:lnTo>
                      <a:pt x="706" y="822"/>
                    </a:lnTo>
                    <a:lnTo>
                      <a:pt x="660" y="824"/>
                    </a:lnTo>
                    <a:lnTo>
                      <a:pt x="620" y="826"/>
                    </a:lnTo>
                    <a:lnTo>
                      <a:pt x="620" y="826"/>
                    </a:lnTo>
                    <a:lnTo>
                      <a:pt x="572" y="824"/>
                    </a:lnTo>
                    <a:lnTo>
                      <a:pt x="526" y="822"/>
                    </a:lnTo>
                    <a:lnTo>
                      <a:pt x="480" y="818"/>
                    </a:lnTo>
                    <a:lnTo>
                      <a:pt x="434" y="812"/>
                    </a:lnTo>
                    <a:lnTo>
                      <a:pt x="434" y="812"/>
                    </a:lnTo>
                    <a:lnTo>
                      <a:pt x="384" y="804"/>
                    </a:lnTo>
                    <a:lnTo>
                      <a:pt x="338" y="792"/>
                    </a:lnTo>
                    <a:lnTo>
                      <a:pt x="292" y="778"/>
                    </a:lnTo>
                    <a:lnTo>
                      <a:pt x="250" y="760"/>
                    </a:lnTo>
                    <a:lnTo>
                      <a:pt x="210" y="740"/>
                    </a:lnTo>
                    <a:lnTo>
                      <a:pt x="174" y="716"/>
                    </a:lnTo>
                    <a:lnTo>
                      <a:pt x="140" y="690"/>
                    </a:lnTo>
                    <a:lnTo>
                      <a:pt x="108" y="662"/>
                    </a:lnTo>
                    <a:lnTo>
                      <a:pt x="108" y="662"/>
                    </a:lnTo>
                    <a:lnTo>
                      <a:pt x="84" y="634"/>
                    </a:lnTo>
                    <a:lnTo>
                      <a:pt x="62" y="604"/>
                    </a:lnTo>
                    <a:lnTo>
                      <a:pt x="42" y="572"/>
                    </a:lnTo>
                    <a:lnTo>
                      <a:pt x="26" y="540"/>
                    </a:lnTo>
                    <a:lnTo>
                      <a:pt x="14" y="506"/>
                    </a:lnTo>
                    <a:lnTo>
                      <a:pt x="6" y="472"/>
                    </a:lnTo>
                    <a:lnTo>
                      <a:pt x="2" y="438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368"/>
                    </a:lnTo>
                    <a:lnTo>
                      <a:pt x="8" y="332"/>
                    </a:lnTo>
                    <a:lnTo>
                      <a:pt x="18" y="298"/>
                    </a:lnTo>
                    <a:lnTo>
                      <a:pt x="32" y="266"/>
                    </a:lnTo>
                    <a:lnTo>
                      <a:pt x="48" y="234"/>
                    </a:lnTo>
                    <a:lnTo>
                      <a:pt x="70" y="204"/>
                    </a:lnTo>
                    <a:lnTo>
                      <a:pt x="92" y="176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52" y="122"/>
                    </a:lnTo>
                    <a:lnTo>
                      <a:pt x="190" y="98"/>
                    </a:lnTo>
                    <a:lnTo>
                      <a:pt x="228" y="76"/>
                    </a:lnTo>
                    <a:lnTo>
                      <a:pt x="272" y="56"/>
                    </a:lnTo>
                    <a:lnTo>
                      <a:pt x="318" y="40"/>
                    </a:lnTo>
                    <a:lnTo>
                      <a:pt x="366" y="28"/>
                    </a:lnTo>
                    <a:lnTo>
                      <a:pt x="418" y="16"/>
                    </a:lnTo>
                    <a:lnTo>
                      <a:pt x="472" y="10"/>
                    </a:lnTo>
                    <a:lnTo>
                      <a:pt x="472" y="10"/>
                    </a:lnTo>
                    <a:lnTo>
                      <a:pt x="554" y="2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700" y="2"/>
                    </a:lnTo>
                    <a:lnTo>
                      <a:pt x="764" y="8"/>
                    </a:lnTo>
                    <a:lnTo>
                      <a:pt x="826" y="16"/>
                    </a:lnTo>
                    <a:lnTo>
                      <a:pt x="884" y="26"/>
                    </a:lnTo>
                    <a:lnTo>
                      <a:pt x="938" y="42"/>
                    </a:lnTo>
                    <a:lnTo>
                      <a:pt x="990" y="60"/>
                    </a:lnTo>
                    <a:lnTo>
                      <a:pt x="1038" y="80"/>
                    </a:lnTo>
                    <a:lnTo>
                      <a:pt x="1082" y="104"/>
                    </a:lnTo>
                    <a:lnTo>
                      <a:pt x="1082" y="104"/>
                    </a:lnTo>
                    <a:lnTo>
                      <a:pt x="1118" y="128"/>
                    </a:lnTo>
                    <a:lnTo>
                      <a:pt x="1150" y="154"/>
                    </a:lnTo>
                    <a:lnTo>
                      <a:pt x="1180" y="180"/>
                    </a:lnTo>
                    <a:lnTo>
                      <a:pt x="1206" y="210"/>
                    </a:lnTo>
                    <a:lnTo>
                      <a:pt x="1228" y="240"/>
                    </a:lnTo>
                    <a:lnTo>
                      <a:pt x="1246" y="274"/>
                    </a:lnTo>
                    <a:lnTo>
                      <a:pt x="1260" y="306"/>
                    </a:lnTo>
                    <a:lnTo>
                      <a:pt x="1272" y="342"/>
                    </a:lnTo>
                    <a:lnTo>
                      <a:pt x="1272" y="342"/>
                    </a:lnTo>
                    <a:lnTo>
                      <a:pt x="1276" y="368"/>
                    </a:lnTo>
                    <a:lnTo>
                      <a:pt x="1280" y="394"/>
                    </a:lnTo>
                    <a:lnTo>
                      <a:pt x="1280" y="418"/>
                    </a:lnTo>
                    <a:lnTo>
                      <a:pt x="1278" y="444"/>
                    </a:lnTo>
                    <a:lnTo>
                      <a:pt x="1276" y="470"/>
                    </a:lnTo>
                    <a:lnTo>
                      <a:pt x="1270" y="494"/>
                    </a:lnTo>
                    <a:lnTo>
                      <a:pt x="1262" y="518"/>
                    </a:lnTo>
                    <a:lnTo>
                      <a:pt x="1252" y="540"/>
                    </a:lnTo>
                    <a:lnTo>
                      <a:pt x="1240" y="564"/>
                    </a:lnTo>
                    <a:lnTo>
                      <a:pt x="1226" y="584"/>
                    </a:lnTo>
                    <a:lnTo>
                      <a:pt x="1210" y="606"/>
                    </a:lnTo>
                    <a:lnTo>
                      <a:pt x="1194" y="626"/>
                    </a:lnTo>
                    <a:lnTo>
                      <a:pt x="1174" y="644"/>
                    </a:lnTo>
                    <a:lnTo>
                      <a:pt x="1152" y="662"/>
                    </a:lnTo>
                    <a:lnTo>
                      <a:pt x="1130" y="678"/>
                    </a:lnTo>
                    <a:lnTo>
                      <a:pt x="1106" y="692"/>
                    </a:lnTo>
                    <a:lnTo>
                      <a:pt x="1208" y="828"/>
                    </a:lnTo>
                    <a:lnTo>
                      <a:pt x="1208" y="828"/>
                    </a:lnTo>
                    <a:lnTo>
                      <a:pt x="1210" y="832"/>
                    </a:lnTo>
                    <a:lnTo>
                      <a:pt x="1210" y="836"/>
                    </a:lnTo>
                    <a:lnTo>
                      <a:pt x="1208" y="838"/>
                    </a:lnTo>
                    <a:lnTo>
                      <a:pt x="1208" y="842"/>
                    </a:lnTo>
                    <a:lnTo>
                      <a:pt x="1208" y="842"/>
                    </a:lnTo>
                    <a:lnTo>
                      <a:pt x="1204" y="846"/>
                    </a:lnTo>
                    <a:lnTo>
                      <a:pt x="1198" y="846"/>
                    </a:lnTo>
                    <a:lnTo>
                      <a:pt x="1198" y="846"/>
                    </a:lnTo>
                    <a:close/>
                    <a:moveTo>
                      <a:pt x="1006" y="732"/>
                    </a:moveTo>
                    <a:lnTo>
                      <a:pt x="1006" y="732"/>
                    </a:lnTo>
                    <a:lnTo>
                      <a:pt x="1012" y="734"/>
                    </a:lnTo>
                    <a:lnTo>
                      <a:pt x="1162" y="806"/>
                    </a:lnTo>
                    <a:lnTo>
                      <a:pt x="1080" y="696"/>
                    </a:lnTo>
                    <a:lnTo>
                      <a:pt x="1080" y="696"/>
                    </a:lnTo>
                    <a:lnTo>
                      <a:pt x="1078" y="692"/>
                    </a:lnTo>
                    <a:lnTo>
                      <a:pt x="1078" y="686"/>
                    </a:lnTo>
                    <a:lnTo>
                      <a:pt x="1078" y="686"/>
                    </a:lnTo>
                    <a:lnTo>
                      <a:pt x="1080" y="682"/>
                    </a:lnTo>
                    <a:lnTo>
                      <a:pt x="1084" y="680"/>
                    </a:lnTo>
                    <a:lnTo>
                      <a:pt x="1084" y="680"/>
                    </a:lnTo>
                    <a:lnTo>
                      <a:pt x="1108" y="666"/>
                    </a:lnTo>
                    <a:lnTo>
                      <a:pt x="1130" y="650"/>
                    </a:lnTo>
                    <a:lnTo>
                      <a:pt x="1152" y="634"/>
                    </a:lnTo>
                    <a:lnTo>
                      <a:pt x="1170" y="616"/>
                    </a:lnTo>
                    <a:lnTo>
                      <a:pt x="1188" y="598"/>
                    </a:lnTo>
                    <a:lnTo>
                      <a:pt x="1204" y="578"/>
                    </a:lnTo>
                    <a:lnTo>
                      <a:pt x="1218" y="558"/>
                    </a:lnTo>
                    <a:lnTo>
                      <a:pt x="1228" y="536"/>
                    </a:lnTo>
                    <a:lnTo>
                      <a:pt x="1238" y="514"/>
                    </a:lnTo>
                    <a:lnTo>
                      <a:pt x="1246" y="492"/>
                    </a:lnTo>
                    <a:lnTo>
                      <a:pt x="1252" y="468"/>
                    </a:lnTo>
                    <a:lnTo>
                      <a:pt x="1256" y="444"/>
                    </a:lnTo>
                    <a:lnTo>
                      <a:pt x="1258" y="420"/>
                    </a:lnTo>
                    <a:lnTo>
                      <a:pt x="1258" y="396"/>
                    </a:lnTo>
                    <a:lnTo>
                      <a:pt x="1254" y="372"/>
                    </a:lnTo>
                    <a:lnTo>
                      <a:pt x="1250" y="346"/>
                    </a:lnTo>
                    <a:lnTo>
                      <a:pt x="1250" y="346"/>
                    </a:lnTo>
                    <a:lnTo>
                      <a:pt x="1240" y="314"/>
                    </a:lnTo>
                    <a:lnTo>
                      <a:pt x="1226" y="282"/>
                    </a:lnTo>
                    <a:lnTo>
                      <a:pt x="1208" y="252"/>
                    </a:lnTo>
                    <a:lnTo>
                      <a:pt x="1188" y="224"/>
                    </a:lnTo>
                    <a:lnTo>
                      <a:pt x="1162" y="196"/>
                    </a:lnTo>
                    <a:lnTo>
                      <a:pt x="1134" y="170"/>
                    </a:lnTo>
                    <a:lnTo>
                      <a:pt x="1104" y="146"/>
                    </a:lnTo>
                    <a:lnTo>
                      <a:pt x="1070" y="124"/>
                    </a:lnTo>
                    <a:lnTo>
                      <a:pt x="1070" y="124"/>
                    </a:lnTo>
                    <a:lnTo>
                      <a:pt x="1028" y="100"/>
                    </a:lnTo>
                    <a:lnTo>
                      <a:pt x="980" y="80"/>
                    </a:lnTo>
                    <a:lnTo>
                      <a:pt x="930" y="62"/>
                    </a:lnTo>
                    <a:lnTo>
                      <a:pt x="878" y="48"/>
                    </a:lnTo>
                    <a:lnTo>
                      <a:pt x="820" y="38"/>
                    </a:lnTo>
                    <a:lnTo>
                      <a:pt x="762" y="30"/>
                    </a:lnTo>
                    <a:lnTo>
                      <a:pt x="700" y="24"/>
                    </a:lnTo>
                    <a:lnTo>
                      <a:pt x="636" y="22"/>
                    </a:lnTo>
                    <a:lnTo>
                      <a:pt x="636" y="22"/>
                    </a:lnTo>
                    <a:lnTo>
                      <a:pt x="556" y="26"/>
                    </a:lnTo>
                    <a:lnTo>
                      <a:pt x="474" y="32"/>
                    </a:lnTo>
                    <a:lnTo>
                      <a:pt x="474" y="32"/>
                    </a:lnTo>
                    <a:lnTo>
                      <a:pt x="414" y="40"/>
                    </a:lnTo>
                    <a:lnTo>
                      <a:pt x="360" y="52"/>
                    </a:lnTo>
                    <a:lnTo>
                      <a:pt x="310" y="66"/>
                    </a:lnTo>
                    <a:lnTo>
                      <a:pt x="264" y="84"/>
                    </a:lnTo>
                    <a:lnTo>
                      <a:pt x="224" y="102"/>
                    </a:lnTo>
                    <a:lnTo>
                      <a:pt x="186" y="124"/>
                    </a:lnTo>
                    <a:lnTo>
                      <a:pt x="154" y="148"/>
                    </a:lnTo>
                    <a:lnTo>
                      <a:pt x="126" y="174"/>
                    </a:lnTo>
                    <a:lnTo>
                      <a:pt x="100" y="200"/>
                    </a:lnTo>
                    <a:lnTo>
                      <a:pt x="80" y="228"/>
                    </a:lnTo>
                    <a:lnTo>
                      <a:pt x="62" y="258"/>
                    </a:lnTo>
                    <a:lnTo>
                      <a:pt x="48" y="286"/>
                    </a:lnTo>
                    <a:lnTo>
                      <a:pt x="36" y="316"/>
                    </a:lnTo>
                    <a:lnTo>
                      <a:pt x="28" y="346"/>
                    </a:lnTo>
                    <a:lnTo>
                      <a:pt x="24" y="374"/>
                    </a:lnTo>
                    <a:lnTo>
                      <a:pt x="22" y="402"/>
                    </a:lnTo>
                    <a:lnTo>
                      <a:pt x="22" y="402"/>
                    </a:lnTo>
                    <a:lnTo>
                      <a:pt x="24" y="432"/>
                    </a:lnTo>
                    <a:lnTo>
                      <a:pt x="28" y="464"/>
                    </a:lnTo>
                    <a:lnTo>
                      <a:pt x="34" y="494"/>
                    </a:lnTo>
                    <a:lnTo>
                      <a:pt x="46" y="524"/>
                    </a:lnTo>
                    <a:lnTo>
                      <a:pt x="60" y="554"/>
                    </a:lnTo>
                    <a:lnTo>
                      <a:pt x="76" y="584"/>
                    </a:lnTo>
                    <a:lnTo>
                      <a:pt x="96" y="614"/>
                    </a:lnTo>
                    <a:lnTo>
                      <a:pt x="120" y="642"/>
                    </a:lnTo>
                    <a:lnTo>
                      <a:pt x="148" y="668"/>
                    </a:lnTo>
                    <a:lnTo>
                      <a:pt x="178" y="692"/>
                    </a:lnTo>
                    <a:lnTo>
                      <a:pt x="212" y="714"/>
                    </a:lnTo>
                    <a:lnTo>
                      <a:pt x="250" y="736"/>
                    </a:lnTo>
                    <a:lnTo>
                      <a:pt x="290" y="754"/>
                    </a:lnTo>
                    <a:lnTo>
                      <a:pt x="336" y="770"/>
                    </a:lnTo>
                    <a:lnTo>
                      <a:pt x="384" y="782"/>
                    </a:lnTo>
                    <a:lnTo>
                      <a:pt x="436" y="790"/>
                    </a:lnTo>
                    <a:lnTo>
                      <a:pt x="436" y="790"/>
                    </a:lnTo>
                    <a:lnTo>
                      <a:pt x="482" y="796"/>
                    </a:lnTo>
                    <a:lnTo>
                      <a:pt x="526" y="800"/>
                    </a:lnTo>
                    <a:lnTo>
                      <a:pt x="572" y="802"/>
                    </a:lnTo>
                    <a:lnTo>
                      <a:pt x="620" y="804"/>
                    </a:lnTo>
                    <a:lnTo>
                      <a:pt x="620" y="804"/>
                    </a:lnTo>
                    <a:lnTo>
                      <a:pt x="660" y="802"/>
                    </a:lnTo>
                    <a:lnTo>
                      <a:pt x="704" y="800"/>
                    </a:lnTo>
                    <a:lnTo>
                      <a:pt x="752" y="796"/>
                    </a:lnTo>
                    <a:lnTo>
                      <a:pt x="802" y="790"/>
                    </a:lnTo>
                    <a:lnTo>
                      <a:pt x="852" y="780"/>
                    </a:lnTo>
                    <a:lnTo>
                      <a:pt x="902" y="768"/>
                    </a:lnTo>
                    <a:lnTo>
                      <a:pt x="954" y="752"/>
                    </a:lnTo>
                    <a:lnTo>
                      <a:pt x="1002" y="734"/>
                    </a:lnTo>
                    <a:lnTo>
                      <a:pt x="1002" y="734"/>
                    </a:lnTo>
                    <a:lnTo>
                      <a:pt x="1006" y="732"/>
                    </a:lnTo>
                    <a:lnTo>
                      <a:pt x="1006" y="7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</a:bodyPr>
              <a:lstStyle/>
              <a:p>
                <a:pPr defTabSz="829544"/>
                <a:endParaRPr lang="ja-JP" altLang="en-US" sz="1633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23" name="テキスト ボックス 122"/>
            <p:cNvSpPr txBox="1"/>
            <p:nvPr/>
          </p:nvSpPr>
          <p:spPr>
            <a:xfrm>
              <a:off x="5951637" y="5592953"/>
              <a:ext cx="23823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入選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作品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は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、</a:t>
              </a:r>
              <a:endParaRPr kumimoji="1"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展示や</a:t>
              </a:r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かるた大会</a:t>
              </a:r>
              <a:endParaRPr lang="en-US" altLang="ja-JP" sz="2400" dirty="0" smtClean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  <a:p>
              <a:pPr algn="ctr"/>
              <a:r>
                <a:rPr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に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活用</a:t>
              </a:r>
              <a:r>
                <a:rPr kumimoji="1" lang="ja-JP" altLang="en-US" sz="2400" dirty="0" smtClean="0"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されます</a:t>
              </a:r>
              <a:endParaRPr kumimoji="1"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56556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119</Words>
  <Application>Microsoft Office PowerPoint</Application>
  <PresentationFormat>ユーザー設定</PresentationFormat>
  <Paragraphs>37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コーポレート・ロゴ（ラウンド）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P3562</dc:creator>
  <cp:lastModifiedBy>Windows ユーザー</cp:lastModifiedBy>
  <cp:revision>28</cp:revision>
  <dcterms:created xsi:type="dcterms:W3CDTF">2016-02-12T02:24:54Z</dcterms:created>
  <dcterms:modified xsi:type="dcterms:W3CDTF">2021-09-15T00:07:13Z</dcterms:modified>
</cp:coreProperties>
</file>